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handoutMasterIdLst>
    <p:handoutMasterId r:id="rId22"/>
  </p:handoutMasterIdLst>
  <p:sldIdLst>
    <p:sldId id="271" r:id="rId4"/>
    <p:sldId id="402" r:id="rId5"/>
    <p:sldId id="388" r:id="rId6"/>
    <p:sldId id="389" r:id="rId7"/>
    <p:sldId id="390" r:id="rId8"/>
    <p:sldId id="373" r:id="rId9"/>
    <p:sldId id="365" r:id="rId10"/>
    <p:sldId id="391" r:id="rId11"/>
    <p:sldId id="276" r:id="rId12"/>
    <p:sldId id="381" r:id="rId13"/>
    <p:sldId id="279" r:id="rId14"/>
    <p:sldId id="393" r:id="rId15"/>
    <p:sldId id="394" r:id="rId16"/>
    <p:sldId id="280" r:id="rId17"/>
    <p:sldId id="398" r:id="rId18"/>
    <p:sldId id="399" r:id="rId19"/>
    <p:sldId id="400" r:id="rId20"/>
    <p:sldId id="401" r:id="rId2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4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2C1C5"/>
    <a:srgbClr val="B6E2E4"/>
    <a:srgbClr val="A0C6C7"/>
    <a:srgbClr val="B1D9C7"/>
    <a:srgbClr val="D9D9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42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-606" y="-228"/>
      </p:cViewPr>
      <p:guideLst>
        <p:guide orient="horz" pos="234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C7D239DE-5B87-4584-A2CB-2F80BA75F8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D7D34A6-5143-421A-9256-84C76A56A7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5ABA4-C065-4865-B736-7D3D66BB7BD3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E7CF214-9A81-4A9C-90A0-1279837121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9D901DE-2022-4064-8E5F-F3F0F8C0EE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600F3-AEE5-4D79-B3C5-0F7FEA04AD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3948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93EBF5BD-BDB4-4EDA-80D9-62417648E9A9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515D09CC-EA41-4CE9-B520-4B37AF49794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32612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6020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18290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52C882D6-F42B-420F-B28D-BA2BD09E51CA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EFC47860-F692-40B3-8E78-8914A5700FC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78100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41552" y="339509"/>
            <a:ext cx="875517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F45677C-8125-4A3E-BB35-BAD773DF67E0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25000">
                <a:srgbClr val="84CFD2">
                  <a:lumMod val="60000"/>
                  <a:lumOff val="40000"/>
                </a:srgbClr>
              </a:gs>
              <a:gs pos="75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90000"/>
                  <a:lumOff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7304581C-447C-41D2-AB77-0A55193F4D64}"/>
              </a:ext>
            </a:extLst>
          </p:cNvPr>
          <p:cNvGrpSpPr/>
          <p:nvPr userDrawn="1"/>
        </p:nvGrpSpPr>
        <p:grpSpPr>
          <a:xfrm>
            <a:off x="52534" y="5315741"/>
            <a:ext cx="1345500" cy="1533206"/>
            <a:chOff x="35636" y="1136215"/>
            <a:chExt cx="2624846" cy="299102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455351EA-759A-40CD-B878-CEACA9020F32}"/>
                </a:ext>
              </a:extLst>
            </p:cNvPr>
            <p:cNvSpPr/>
            <p:nvPr/>
          </p:nvSpPr>
          <p:spPr>
            <a:xfrm>
              <a:off x="1134977" y="1170148"/>
              <a:ext cx="1525505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EA3E210-B1ED-40DF-9B3E-1EC217936C85}"/>
                </a:ext>
              </a:extLst>
            </p:cNvPr>
            <p:cNvSpPr/>
            <p:nvPr/>
          </p:nvSpPr>
          <p:spPr>
            <a:xfrm>
              <a:off x="35636" y="1136215"/>
              <a:ext cx="1113712" cy="2991028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F767EA1-DCB1-4019-85DD-A7022071EBC2}"/>
              </a:ext>
            </a:extLst>
          </p:cNvPr>
          <p:cNvGrpSpPr/>
          <p:nvPr userDrawn="1"/>
        </p:nvGrpSpPr>
        <p:grpSpPr>
          <a:xfrm>
            <a:off x="719764" y="5726143"/>
            <a:ext cx="973739" cy="1122804"/>
            <a:chOff x="276796" y="1136215"/>
            <a:chExt cx="2593938" cy="299102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086A14DB-06E7-49B9-A5D4-524A47846991}"/>
                </a:ext>
              </a:extLst>
            </p:cNvPr>
            <p:cNvSpPr/>
            <p:nvPr/>
          </p:nvSpPr>
          <p:spPr>
            <a:xfrm>
              <a:off x="1345231" y="1170148"/>
              <a:ext cx="1525503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4307D085-B667-4D37-A930-54AE1C03F6E4}"/>
                </a:ext>
              </a:extLst>
            </p:cNvPr>
            <p:cNvSpPr/>
            <p:nvPr/>
          </p:nvSpPr>
          <p:spPr>
            <a:xfrm>
              <a:off x="276796" y="1136215"/>
              <a:ext cx="1113713" cy="2991029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553A449B-1E16-427E-AA1F-1761A105A61E}"/>
              </a:ext>
            </a:extLst>
          </p:cNvPr>
          <p:cNvSpPr/>
          <p:nvPr userDrawn="1"/>
        </p:nvSpPr>
        <p:spPr>
          <a:xfrm>
            <a:off x="2825392" y="0"/>
            <a:ext cx="9366607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A3D05169-BAAB-49AE-B6AB-F6EDA5219658}"/>
              </a:ext>
            </a:extLst>
          </p:cNvPr>
          <p:cNvGrpSpPr/>
          <p:nvPr userDrawn="1"/>
        </p:nvGrpSpPr>
        <p:grpSpPr>
          <a:xfrm>
            <a:off x="816240" y="3199974"/>
            <a:ext cx="1505538" cy="2566050"/>
            <a:chOff x="11521621" y="1903133"/>
            <a:chExt cx="2494544" cy="425172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A662FEF3-1917-4118-A53E-3734B721FD74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EE2EF4D9-4CF5-400C-A9F0-AD7A0BD54A78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4185759"/>
              <a:chOff x="11521621" y="1969094"/>
              <a:chExt cx="2494544" cy="4185759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xmlns="" id="{28497920-E136-42D7-9412-1BD60605931D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xmlns="" id="{98BF5F43-E851-4EF1-BD30-1A3EA3DBFB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xmlns="" id="{239A8E24-3262-47F3-8EE2-A371E7B0B0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xmlns="" id="{3131A34C-91F3-4276-90E0-38EA36726C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xmlns="" id="{45293FBB-84BA-42C0-8D04-E7711A61D918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xmlns="" id="{D71E92F0-854E-4348-B522-E514A01DE665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xmlns="" id="{77B26116-3BCE-40E9-AE21-3B3AD12ABC44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xmlns="" id="{73A68979-BA70-4ED6-B4C8-3947E4DA45E0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xmlns="" id="{63EC72E7-6A91-4B49-BE33-260E67D58848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xmlns="" id="{33C767EF-BC74-470D-9DE9-80F9E1EBE8B6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xmlns="" id="{7ABAA443-D4A2-4AD3-86E3-A9A56ADD1B2F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xmlns="" id="{985EE30F-3169-41D8-AB7E-5DD444E5D5CF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xmlns="" id="{55D40BAD-C198-4806-9C94-D174ECA8118B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xmlns="" id="{A7BB54F3-47F4-425D-83D1-DEFB6DF87CA2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xmlns="" id="{0AF18DC6-16E1-4799-BB5C-0F3A0C7FA28B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xmlns="" id="{342C8FA0-A3B0-4165-BF81-245EB245A084}"/>
                  </a:ext>
                </a:extLst>
              </p:cNvPr>
              <p:cNvGrpSpPr/>
              <p:nvPr/>
            </p:nvGrpSpPr>
            <p:grpSpPr>
              <a:xfrm>
                <a:off x="12470968" y="4604322"/>
                <a:ext cx="839142" cy="1550531"/>
                <a:chOff x="12470968" y="4604322"/>
                <a:chExt cx="839142" cy="1550531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xmlns="" id="{334060C5-27F3-4421-A304-B193F9BD3396}"/>
                    </a:ext>
                  </a:extLst>
                </p:cNvPr>
                <p:cNvGrpSpPr/>
                <p:nvPr/>
              </p:nvGrpSpPr>
              <p:grpSpPr>
                <a:xfrm>
                  <a:off x="12710801" y="4604322"/>
                  <a:ext cx="471270" cy="1549314"/>
                  <a:chOff x="2541356" y="1774680"/>
                  <a:chExt cx="1106202" cy="363666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xmlns="" id="{5E3F14CE-CF61-4B63-BE02-EF710F602842}"/>
                      </a:ext>
                    </a:extLst>
                  </p:cNvPr>
                  <p:cNvSpPr/>
                  <p:nvPr/>
                </p:nvSpPr>
                <p:spPr>
                  <a:xfrm>
                    <a:off x="2571096" y="4597937"/>
                    <a:ext cx="402336" cy="182880"/>
                  </a:xfrm>
                  <a:custGeom>
                    <a:avLst/>
                    <a:gdLst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86764 w 3480752"/>
                      <a:gd name="connsiteY4" fmla="*/ 323526 h 1560620"/>
                      <a:gd name="connsiteX5" fmla="*/ 702687 w 3480752"/>
                      <a:gd name="connsiteY5" fmla="*/ 277806 h 1560620"/>
                      <a:gd name="connsiteX6" fmla="*/ 833420 w 3480752"/>
                      <a:gd name="connsiteY6" fmla="*/ 310489 h 1560620"/>
                      <a:gd name="connsiteX7" fmla="*/ 1241959 w 3480752"/>
                      <a:gd name="connsiteY7" fmla="*/ 343172 h 1560620"/>
                      <a:gd name="connsiteX8" fmla="*/ 3480752 w 3480752"/>
                      <a:gd name="connsiteY8" fmla="*/ 1560620 h 1560620"/>
                      <a:gd name="connsiteX9" fmla="*/ 3064038 w 3480752"/>
                      <a:gd name="connsiteY9" fmla="*/ 1527929 h 1560620"/>
                      <a:gd name="connsiteX10" fmla="*/ 3057133 w 3480752"/>
                      <a:gd name="connsiteY10" fmla="*/ 1524163 h 1560620"/>
                      <a:gd name="connsiteX11" fmla="*/ 2941481 w 3480752"/>
                      <a:gd name="connsiteY11" fmla="*/ 1495246 h 1560620"/>
                      <a:gd name="connsiteX12" fmla="*/ 2881754 w 3480752"/>
                      <a:gd name="connsiteY12" fmla="*/ 1462767 h 1560620"/>
                      <a:gd name="connsiteX13" fmla="*/ 2879802 w 3480752"/>
                      <a:gd name="connsiteY13" fmla="*/ 1466146 h 1560620"/>
                      <a:gd name="connsiteX14" fmla="*/ 2933314 w 3480752"/>
                      <a:gd name="connsiteY14" fmla="*/ 1495246 h 1560620"/>
                      <a:gd name="connsiteX15" fmla="*/ 2353185 w 3480752"/>
                      <a:gd name="connsiteY15" fmla="*/ 1274639 h 1560620"/>
                      <a:gd name="connsiteX16" fmla="*/ 2238794 w 3480752"/>
                      <a:gd name="connsiteY16" fmla="*/ 1217440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02687 w 3480752"/>
                      <a:gd name="connsiteY4" fmla="*/ 277806 h 1560620"/>
                      <a:gd name="connsiteX5" fmla="*/ 833420 w 3480752"/>
                      <a:gd name="connsiteY5" fmla="*/ 310489 h 1560620"/>
                      <a:gd name="connsiteX6" fmla="*/ 1241959 w 3480752"/>
                      <a:gd name="connsiteY6" fmla="*/ 343172 h 1560620"/>
                      <a:gd name="connsiteX7" fmla="*/ 3480752 w 3480752"/>
                      <a:gd name="connsiteY7" fmla="*/ 1560620 h 1560620"/>
                      <a:gd name="connsiteX8" fmla="*/ 3064038 w 3480752"/>
                      <a:gd name="connsiteY8" fmla="*/ 1527929 h 1560620"/>
                      <a:gd name="connsiteX9" fmla="*/ 3057133 w 3480752"/>
                      <a:gd name="connsiteY9" fmla="*/ 1524163 h 1560620"/>
                      <a:gd name="connsiteX10" fmla="*/ 2941481 w 3480752"/>
                      <a:gd name="connsiteY10" fmla="*/ 1495246 h 1560620"/>
                      <a:gd name="connsiteX11" fmla="*/ 2881754 w 3480752"/>
                      <a:gd name="connsiteY11" fmla="*/ 1462767 h 1560620"/>
                      <a:gd name="connsiteX12" fmla="*/ 2879802 w 3480752"/>
                      <a:gd name="connsiteY12" fmla="*/ 1466146 h 1560620"/>
                      <a:gd name="connsiteX13" fmla="*/ 2933314 w 3480752"/>
                      <a:gd name="connsiteY13" fmla="*/ 1495246 h 1560620"/>
                      <a:gd name="connsiteX14" fmla="*/ 2353185 w 3480752"/>
                      <a:gd name="connsiteY14" fmla="*/ 1274639 h 1560620"/>
                      <a:gd name="connsiteX15" fmla="*/ 2238794 w 3480752"/>
                      <a:gd name="connsiteY15" fmla="*/ 1217440 h 1560620"/>
                      <a:gd name="connsiteX16" fmla="*/ 62916 w 3480752"/>
                      <a:gd name="connsiteY16" fmla="*/ 34213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879802 w 3480752"/>
                      <a:gd name="connsiteY11" fmla="*/ 1466146 h 1560620"/>
                      <a:gd name="connsiteX12" fmla="*/ 2933314 w 3480752"/>
                      <a:gd name="connsiteY12" fmla="*/ 1495246 h 1560620"/>
                      <a:gd name="connsiteX13" fmla="*/ 2353185 w 3480752"/>
                      <a:gd name="connsiteY13" fmla="*/ 1274639 h 1560620"/>
                      <a:gd name="connsiteX14" fmla="*/ 2238794 w 3480752"/>
                      <a:gd name="connsiteY14" fmla="*/ 1217440 h 1560620"/>
                      <a:gd name="connsiteX15" fmla="*/ 62916 w 3480752"/>
                      <a:gd name="connsiteY15" fmla="*/ 34213 h 1560620"/>
                      <a:gd name="connsiteX16" fmla="*/ 0 w 3480752"/>
                      <a:gd name="connsiteY16" fmla="*/ 0 h 1560620"/>
                      <a:gd name="connsiteX17" fmla="*/ 62916 w 3480752"/>
                      <a:gd name="connsiteY17" fmla="*/ 34213 h 1560620"/>
                      <a:gd name="connsiteX18" fmla="*/ 57199 w 3480752"/>
                      <a:gd name="connsiteY18" fmla="*/ 31661 h 1560620"/>
                      <a:gd name="connsiteX19" fmla="*/ 0 w 3480752"/>
                      <a:gd name="connsiteY19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933314 w 3480752"/>
                      <a:gd name="connsiteY11" fmla="*/ 1495246 h 1560620"/>
                      <a:gd name="connsiteX12" fmla="*/ 2353185 w 3480752"/>
                      <a:gd name="connsiteY12" fmla="*/ 1274639 h 1560620"/>
                      <a:gd name="connsiteX13" fmla="*/ 2238794 w 3480752"/>
                      <a:gd name="connsiteY13" fmla="*/ 1217440 h 1560620"/>
                      <a:gd name="connsiteX14" fmla="*/ 62916 w 3480752"/>
                      <a:gd name="connsiteY14" fmla="*/ 34213 h 1560620"/>
                      <a:gd name="connsiteX15" fmla="*/ 0 w 3480752"/>
                      <a:gd name="connsiteY15" fmla="*/ 0 h 1560620"/>
                      <a:gd name="connsiteX16" fmla="*/ 62916 w 3480752"/>
                      <a:gd name="connsiteY16" fmla="*/ 34213 h 1560620"/>
                      <a:gd name="connsiteX17" fmla="*/ 57199 w 3480752"/>
                      <a:gd name="connsiteY17" fmla="*/ 31661 h 1560620"/>
                      <a:gd name="connsiteX18" fmla="*/ 0 w 3480752"/>
                      <a:gd name="connsiteY18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933314 w 3480752"/>
                      <a:gd name="connsiteY10" fmla="*/ 1495246 h 1560620"/>
                      <a:gd name="connsiteX11" fmla="*/ 2353185 w 3480752"/>
                      <a:gd name="connsiteY11" fmla="*/ 1274639 h 1560620"/>
                      <a:gd name="connsiteX12" fmla="*/ 2238794 w 3480752"/>
                      <a:gd name="connsiteY12" fmla="*/ 1217440 h 1560620"/>
                      <a:gd name="connsiteX13" fmla="*/ 62916 w 3480752"/>
                      <a:gd name="connsiteY13" fmla="*/ 34213 h 1560620"/>
                      <a:gd name="connsiteX14" fmla="*/ 0 w 3480752"/>
                      <a:gd name="connsiteY14" fmla="*/ 0 h 1560620"/>
                      <a:gd name="connsiteX15" fmla="*/ 62916 w 3480752"/>
                      <a:gd name="connsiteY15" fmla="*/ 34213 h 1560620"/>
                      <a:gd name="connsiteX16" fmla="*/ 57199 w 3480752"/>
                      <a:gd name="connsiteY16" fmla="*/ 31661 h 1560620"/>
                      <a:gd name="connsiteX17" fmla="*/ 0 w 3480752"/>
                      <a:gd name="connsiteY17" fmla="*/ 0 h 1560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480752" h="1560620">
                        <a:moveTo>
                          <a:pt x="62916" y="34213"/>
                        </a:moveTo>
                        <a:lnTo>
                          <a:pt x="114391" y="57191"/>
                        </a:lnTo>
                        <a:cubicBezTo>
                          <a:pt x="302323" y="147074"/>
                          <a:pt x="498413" y="220606"/>
                          <a:pt x="694512" y="277806"/>
                        </a:cubicBezTo>
                        <a:lnTo>
                          <a:pt x="702687" y="277806"/>
                        </a:lnTo>
                        <a:cubicBezTo>
                          <a:pt x="743545" y="285981"/>
                          <a:pt x="784395" y="302314"/>
                          <a:pt x="833420" y="310489"/>
                        </a:cubicBezTo>
                        <a:lnTo>
                          <a:pt x="1241959" y="343172"/>
                        </a:lnTo>
                        <a:lnTo>
                          <a:pt x="3480752" y="1560620"/>
                        </a:lnTo>
                        <a:lnTo>
                          <a:pt x="3064038" y="1527929"/>
                        </a:lnTo>
                        <a:lnTo>
                          <a:pt x="3057133" y="1524163"/>
                        </a:lnTo>
                        <a:lnTo>
                          <a:pt x="2941481" y="1495246"/>
                        </a:lnTo>
                        <a:lnTo>
                          <a:pt x="2933314" y="1495246"/>
                        </a:lnTo>
                        <a:cubicBezTo>
                          <a:pt x="2737215" y="1446221"/>
                          <a:pt x="2541108" y="1372688"/>
                          <a:pt x="2353185" y="1274639"/>
                        </a:cubicBezTo>
                        <a:cubicBezTo>
                          <a:pt x="2312335" y="1258298"/>
                          <a:pt x="2279652" y="1241956"/>
                          <a:pt x="2238794" y="1217440"/>
                        </a:cubicBezTo>
                        <a:lnTo>
                          <a:pt x="62916" y="34213"/>
                        </a:lnTo>
                        <a:close/>
                        <a:moveTo>
                          <a:pt x="0" y="0"/>
                        </a:moveTo>
                        <a:lnTo>
                          <a:pt x="62916" y="34213"/>
                        </a:lnTo>
                        <a:lnTo>
                          <a:pt x="57199" y="31661"/>
                        </a:lnTo>
                        <a:cubicBezTo>
                          <a:pt x="38815" y="22469"/>
                          <a:pt x="20429" y="1225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xmlns="" id="{C7850172-E89B-4A0E-B003-8BAE9D3F7D76}"/>
                      </a:ext>
                    </a:extLst>
                  </p:cNvPr>
                  <p:cNvSpPr/>
                  <p:nvPr/>
                </p:nvSpPr>
                <p:spPr>
                  <a:xfrm>
                    <a:off x="3023223" y="4576005"/>
                    <a:ext cx="257175" cy="133350"/>
                  </a:xfrm>
                  <a:custGeom>
                    <a:avLst/>
                    <a:gdLst>
                      <a:gd name="connsiteX0" fmla="*/ 260032 w 257175"/>
                      <a:gd name="connsiteY0" fmla="*/ 141922 h 133350"/>
                      <a:gd name="connsiteX1" fmla="*/ 0 w 257175"/>
                      <a:gd name="connsiteY1" fmla="*/ 0 h 133350"/>
                      <a:gd name="connsiteX2" fmla="*/ 952 w 257175"/>
                      <a:gd name="connsiteY2" fmla="*/ 0 h 133350"/>
                      <a:gd name="connsiteX3" fmla="*/ 260032 w 257175"/>
                      <a:gd name="connsiteY3" fmla="*/ 141922 h 133350"/>
                      <a:gd name="connsiteX4" fmla="*/ 260032 w 257175"/>
                      <a:gd name="connsiteY4" fmla="*/ 141922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175" h="133350">
                        <a:moveTo>
                          <a:pt x="260032" y="141922"/>
                        </a:moveTo>
                        <a:lnTo>
                          <a:pt x="0" y="0"/>
                        </a:lnTo>
                        <a:cubicBezTo>
                          <a:pt x="0" y="0"/>
                          <a:pt x="952" y="0"/>
                          <a:pt x="952" y="0"/>
                        </a:cubicBezTo>
                        <a:lnTo>
                          <a:pt x="260032" y="141922"/>
                        </a:lnTo>
                        <a:cubicBezTo>
                          <a:pt x="260985" y="141922"/>
                          <a:pt x="260985" y="141922"/>
                          <a:pt x="260032" y="14192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xmlns="" id="{A6584978-73D4-47EC-9C82-C6A2A24E2F98}"/>
                      </a:ext>
                    </a:extLst>
                  </p:cNvPr>
                  <p:cNvSpPr/>
                  <p:nvPr/>
                </p:nvSpPr>
                <p:spPr>
                  <a:xfrm>
                    <a:off x="2706138" y="4925573"/>
                    <a:ext cx="257175" cy="485775"/>
                  </a:xfrm>
                  <a:custGeom>
                    <a:avLst/>
                    <a:gdLst>
                      <a:gd name="connsiteX0" fmla="*/ 260033 w 257175"/>
                      <a:gd name="connsiteY0" fmla="*/ 486727 h 485775"/>
                      <a:gd name="connsiteX1" fmla="*/ 0 w 257175"/>
                      <a:gd name="connsiteY1" fmla="*/ 344805 h 485775"/>
                      <a:gd name="connsiteX2" fmla="*/ 953 w 257175"/>
                      <a:gd name="connsiteY2" fmla="*/ 0 h 485775"/>
                      <a:gd name="connsiteX3" fmla="*/ 260985 w 257175"/>
                      <a:gd name="connsiteY3" fmla="*/ 141922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485775">
                        <a:moveTo>
                          <a:pt x="260033" y="486727"/>
                        </a:moveTo>
                        <a:lnTo>
                          <a:pt x="0" y="344805"/>
                        </a:lnTo>
                        <a:lnTo>
                          <a:pt x="953" y="0"/>
                        </a:lnTo>
                        <a:lnTo>
                          <a:pt x="260985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xmlns="" id="{77846F57-FC7C-4A6D-A2AD-E0934F6F23DA}"/>
                      </a:ext>
                    </a:extLst>
                  </p:cNvPr>
                  <p:cNvSpPr/>
                  <p:nvPr/>
                </p:nvSpPr>
                <p:spPr>
                  <a:xfrm>
                    <a:off x="2987522" y="3640652"/>
                    <a:ext cx="660036" cy="1102854"/>
                  </a:xfrm>
                  <a:custGeom>
                    <a:avLst/>
                    <a:gdLst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319882 w 661035"/>
                      <a:gd name="connsiteY29" fmla="*/ 842137 h 1099185"/>
                      <a:gd name="connsiteX30" fmla="*/ 239078 w 661035"/>
                      <a:gd name="connsiteY30" fmla="*/ 798196 h 1099185"/>
                      <a:gd name="connsiteX31" fmla="*/ 277307 w 661035"/>
                      <a:gd name="connsiteY31" fmla="*/ 750642 h 1099185"/>
                      <a:gd name="connsiteX32" fmla="*/ 277178 w 661035"/>
                      <a:gd name="connsiteY32" fmla="*/ 750571 h 1099185"/>
                      <a:gd name="connsiteX33" fmla="*/ 284798 w 661035"/>
                      <a:gd name="connsiteY33" fmla="*/ 740093 h 1099185"/>
                      <a:gd name="connsiteX34" fmla="*/ 323850 w 661035"/>
                      <a:gd name="connsiteY34" fmla="*/ 676275 h 1099185"/>
                      <a:gd name="connsiteX35" fmla="*/ 359092 w 661035"/>
                      <a:gd name="connsiteY35" fmla="*/ 597218 h 1099185"/>
                      <a:gd name="connsiteX36" fmla="*/ 220980 w 661035"/>
                      <a:gd name="connsiteY36" fmla="*/ 0 h 1099185"/>
                      <a:gd name="connsiteX37" fmla="*/ 481965 w 661035"/>
                      <a:gd name="connsiteY37" fmla="*/ 141922 h 1099185"/>
                      <a:gd name="connsiteX38" fmla="*/ 575310 w 661035"/>
                      <a:gd name="connsiteY38" fmla="*/ 214313 h 1099185"/>
                      <a:gd name="connsiteX39" fmla="*/ 661035 w 661035"/>
                      <a:gd name="connsiteY39" fmla="*/ 504825 h 1099185"/>
                      <a:gd name="connsiteX40" fmla="*/ 621030 w 661035"/>
                      <a:gd name="connsiteY40" fmla="*/ 739140 h 1099185"/>
                      <a:gd name="connsiteX41" fmla="*/ 360045 w 661035"/>
                      <a:gd name="connsiteY41" fmla="*/ 597218 h 1099185"/>
                      <a:gd name="connsiteX42" fmla="*/ 400050 w 661035"/>
                      <a:gd name="connsiteY42" fmla="*/ 362902 h 1099185"/>
                      <a:gd name="connsiteX43" fmla="*/ 314325 w 661035"/>
                      <a:gd name="connsiteY43" fmla="*/ 72390 h 1099185"/>
                      <a:gd name="connsiteX44" fmla="*/ 220980 w 661035"/>
                      <a:gd name="connsiteY44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239078 w 661035"/>
                      <a:gd name="connsiteY29" fmla="*/ 798196 h 1099185"/>
                      <a:gd name="connsiteX30" fmla="*/ 277307 w 661035"/>
                      <a:gd name="connsiteY30" fmla="*/ 750642 h 1099185"/>
                      <a:gd name="connsiteX31" fmla="*/ 277178 w 661035"/>
                      <a:gd name="connsiteY31" fmla="*/ 750571 h 1099185"/>
                      <a:gd name="connsiteX32" fmla="*/ 284798 w 661035"/>
                      <a:gd name="connsiteY32" fmla="*/ 740093 h 1099185"/>
                      <a:gd name="connsiteX33" fmla="*/ 323850 w 661035"/>
                      <a:gd name="connsiteY33" fmla="*/ 676275 h 1099185"/>
                      <a:gd name="connsiteX34" fmla="*/ 359092 w 661035"/>
                      <a:gd name="connsiteY34" fmla="*/ 597218 h 1099185"/>
                      <a:gd name="connsiteX35" fmla="*/ 220980 w 661035"/>
                      <a:gd name="connsiteY35" fmla="*/ 0 h 1099185"/>
                      <a:gd name="connsiteX36" fmla="*/ 481965 w 661035"/>
                      <a:gd name="connsiteY36" fmla="*/ 141922 h 1099185"/>
                      <a:gd name="connsiteX37" fmla="*/ 575310 w 661035"/>
                      <a:gd name="connsiteY37" fmla="*/ 214313 h 1099185"/>
                      <a:gd name="connsiteX38" fmla="*/ 661035 w 661035"/>
                      <a:gd name="connsiteY38" fmla="*/ 504825 h 1099185"/>
                      <a:gd name="connsiteX39" fmla="*/ 621030 w 661035"/>
                      <a:gd name="connsiteY39" fmla="*/ 739140 h 1099185"/>
                      <a:gd name="connsiteX40" fmla="*/ 360045 w 661035"/>
                      <a:gd name="connsiteY40" fmla="*/ 597218 h 1099185"/>
                      <a:gd name="connsiteX41" fmla="*/ 400050 w 661035"/>
                      <a:gd name="connsiteY41" fmla="*/ 362902 h 1099185"/>
                      <a:gd name="connsiteX42" fmla="*/ 314325 w 661035"/>
                      <a:gd name="connsiteY42" fmla="*/ 72390 h 1099185"/>
                      <a:gd name="connsiteX43" fmla="*/ 220980 w 661035"/>
                      <a:gd name="connsiteY43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500063 w 661035"/>
                      <a:gd name="connsiteY9" fmla="*/ 941070 h 1099185"/>
                      <a:gd name="connsiteX10" fmla="*/ 451485 w 661035"/>
                      <a:gd name="connsiteY10" fmla="*/ 989648 h 1099185"/>
                      <a:gd name="connsiteX11" fmla="*/ 396629 w 661035"/>
                      <a:gd name="connsiteY11" fmla="*/ 1033155 h 1099185"/>
                      <a:gd name="connsiteX12" fmla="*/ 397193 w 661035"/>
                      <a:gd name="connsiteY12" fmla="*/ 1033462 h 1099185"/>
                      <a:gd name="connsiteX13" fmla="*/ 320041 w 661035"/>
                      <a:gd name="connsiteY13" fmla="*/ 1076325 h 1099185"/>
                      <a:gd name="connsiteX14" fmla="*/ 291343 w 661035"/>
                      <a:gd name="connsiteY14" fmla="*/ 1060767 h 1099185"/>
                      <a:gd name="connsiteX15" fmla="*/ 290403 w 661035"/>
                      <a:gd name="connsiteY15" fmla="*/ 1061621 h 1099185"/>
                      <a:gd name="connsiteX16" fmla="*/ 319088 w 661035"/>
                      <a:gd name="connsiteY16" fmla="*/ 1077277 h 1099185"/>
                      <a:gd name="connsiteX17" fmla="*/ 260985 w 661035"/>
                      <a:gd name="connsiteY17" fmla="*/ 1099185 h 1099185"/>
                      <a:gd name="connsiteX18" fmla="*/ 0 w 661035"/>
                      <a:gd name="connsiteY18" fmla="*/ 957262 h 1099185"/>
                      <a:gd name="connsiteX19" fmla="*/ 59055 w 661035"/>
                      <a:gd name="connsiteY19" fmla="*/ 935355 h 1099185"/>
                      <a:gd name="connsiteX20" fmla="*/ 284314 w 661035"/>
                      <a:gd name="connsiteY20" fmla="*/ 1058298 h 1099185"/>
                      <a:gd name="connsiteX21" fmla="*/ 284516 w 661035"/>
                      <a:gd name="connsiteY21" fmla="*/ 1057066 h 1099185"/>
                      <a:gd name="connsiteX22" fmla="*/ 60008 w 661035"/>
                      <a:gd name="connsiteY22" fmla="*/ 935355 h 1099185"/>
                      <a:gd name="connsiteX23" fmla="*/ 135745 w 661035"/>
                      <a:gd name="connsiteY23" fmla="*/ 891807 h 1099185"/>
                      <a:gd name="connsiteX24" fmla="*/ 135255 w 661035"/>
                      <a:gd name="connsiteY24" fmla="*/ 891540 h 1099185"/>
                      <a:gd name="connsiteX25" fmla="*/ 190500 w 661035"/>
                      <a:gd name="connsiteY25" fmla="*/ 847725 h 1099185"/>
                      <a:gd name="connsiteX26" fmla="*/ 239078 w 661035"/>
                      <a:gd name="connsiteY26" fmla="*/ 799148 h 1099185"/>
                      <a:gd name="connsiteX27" fmla="*/ 319738 w 661035"/>
                      <a:gd name="connsiteY27" fmla="*/ 843010 h 1099185"/>
                      <a:gd name="connsiteX28" fmla="*/ 239078 w 661035"/>
                      <a:gd name="connsiteY28" fmla="*/ 798196 h 1099185"/>
                      <a:gd name="connsiteX29" fmla="*/ 277307 w 661035"/>
                      <a:gd name="connsiteY29" fmla="*/ 750642 h 1099185"/>
                      <a:gd name="connsiteX30" fmla="*/ 277178 w 661035"/>
                      <a:gd name="connsiteY30" fmla="*/ 750571 h 1099185"/>
                      <a:gd name="connsiteX31" fmla="*/ 284798 w 661035"/>
                      <a:gd name="connsiteY31" fmla="*/ 740093 h 1099185"/>
                      <a:gd name="connsiteX32" fmla="*/ 323850 w 661035"/>
                      <a:gd name="connsiteY32" fmla="*/ 676275 h 1099185"/>
                      <a:gd name="connsiteX33" fmla="*/ 359092 w 661035"/>
                      <a:gd name="connsiteY33" fmla="*/ 597218 h 1099185"/>
                      <a:gd name="connsiteX34" fmla="*/ 220980 w 661035"/>
                      <a:gd name="connsiteY34" fmla="*/ 0 h 1099185"/>
                      <a:gd name="connsiteX35" fmla="*/ 481965 w 661035"/>
                      <a:gd name="connsiteY35" fmla="*/ 141922 h 1099185"/>
                      <a:gd name="connsiteX36" fmla="*/ 575310 w 661035"/>
                      <a:gd name="connsiteY36" fmla="*/ 214313 h 1099185"/>
                      <a:gd name="connsiteX37" fmla="*/ 661035 w 661035"/>
                      <a:gd name="connsiteY37" fmla="*/ 504825 h 1099185"/>
                      <a:gd name="connsiteX38" fmla="*/ 621030 w 661035"/>
                      <a:gd name="connsiteY38" fmla="*/ 739140 h 1099185"/>
                      <a:gd name="connsiteX39" fmla="*/ 360045 w 661035"/>
                      <a:gd name="connsiteY39" fmla="*/ 597218 h 1099185"/>
                      <a:gd name="connsiteX40" fmla="*/ 400050 w 661035"/>
                      <a:gd name="connsiteY40" fmla="*/ 362902 h 1099185"/>
                      <a:gd name="connsiteX41" fmla="*/ 314325 w 661035"/>
                      <a:gd name="connsiteY41" fmla="*/ 72390 h 1099185"/>
                      <a:gd name="connsiteX42" fmla="*/ 220980 w 661035"/>
                      <a:gd name="connsiteY42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319738 w 661035"/>
                      <a:gd name="connsiteY26" fmla="*/ 843010 h 1099185"/>
                      <a:gd name="connsiteX27" fmla="*/ 239078 w 661035"/>
                      <a:gd name="connsiteY27" fmla="*/ 798196 h 1099185"/>
                      <a:gd name="connsiteX28" fmla="*/ 277307 w 661035"/>
                      <a:gd name="connsiteY28" fmla="*/ 750642 h 1099185"/>
                      <a:gd name="connsiteX29" fmla="*/ 277178 w 661035"/>
                      <a:gd name="connsiteY29" fmla="*/ 750571 h 1099185"/>
                      <a:gd name="connsiteX30" fmla="*/ 284798 w 661035"/>
                      <a:gd name="connsiteY30" fmla="*/ 740093 h 1099185"/>
                      <a:gd name="connsiteX31" fmla="*/ 323850 w 661035"/>
                      <a:gd name="connsiteY31" fmla="*/ 676275 h 1099185"/>
                      <a:gd name="connsiteX32" fmla="*/ 359092 w 661035"/>
                      <a:gd name="connsiteY32" fmla="*/ 597218 h 1099185"/>
                      <a:gd name="connsiteX33" fmla="*/ 220980 w 661035"/>
                      <a:gd name="connsiteY33" fmla="*/ 0 h 1099185"/>
                      <a:gd name="connsiteX34" fmla="*/ 481965 w 661035"/>
                      <a:gd name="connsiteY34" fmla="*/ 141922 h 1099185"/>
                      <a:gd name="connsiteX35" fmla="*/ 575310 w 661035"/>
                      <a:gd name="connsiteY35" fmla="*/ 214313 h 1099185"/>
                      <a:gd name="connsiteX36" fmla="*/ 661035 w 661035"/>
                      <a:gd name="connsiteY36" fmla="*/ 504825 h 1099185"/>
                      <a:gd name="connsiteX37" fmla="*/ 621030 w 661035"/>
                      <a:gd name="connsiteY37" fmla="*/ 739140 h 1099185"/>
                      <a:gd name="connsiteX38" fmla="*/ 360045 w 661035"/>
                      <a:gd name="connsiteY38" fmla="*/ 597218 h 1099185"/>
                      <a:gd name="connsiteX39" fmla="*/ 400050 w 661035"/>
                      <a:gd name="connsiteY39" fmla="*/ 362902 h 1099185"/>
                      <a:gd name="connsiteX40" fmla="*/ 314325 w 661035"/>
                      <a:gd name="connsiteY40" fmla="*/ 72390 h 1099185"/>
                      <a:gd name="connsiteX41" fmla="*/ 220980 w 661035"/>
                      <a:gd name="connsiteY41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239078 w 661035"/>
                      <a:gd name="connsiteY26" fmla="*/ 798196 h 1099185"/>
                      <a:gd name="connsiteX27" fmla="*/ 277307 w 661035"/>
                      <a:gd name="connsiteY27" fmla="*/ 750642 h 1099185"/>
                      <a:gd name="connsiteX28" fmla="*/ 277178 w 661035"/>
                      <a:gd name="connsiteY28" fmla="*/ 750571 h 1099185"/>
                      <a:gd name="connsiteX29" fmla="*/ 284798 w 661035"/>
                      <a:gd name="connsiteY29" fmla="*/ 740093 h 1099185"/>
                      <a:gd name="connsiteX30" fmla="*/ 323850 w 661035"/>
                      <a:gd name="connsiteY30" fmla="*/ 676275 h 1099185"/>
                      <a:gd name="connsiteX31" fmla="*/ 359092 w 661035"/>
                      <a:gd name="connsiteY31" fmla="*/ 597218 h 1099185"/>
                      <a:gd name="connsiteX32" fmla="*/ 220980 w 661035"/>
                      <a:gd name="connsiteY32" fmla="*/ 0 h 1099185"/>
                      <a:gd name="connsiteX33" fmla="*/ 481965 w 661035"/>
                      <a:gd name="connsiteY33" fmla="*/ 141922 h 1099185"/>
                      <a:gd name="connsiteX34" fmla="*/ 575310 w 661035"/>
                      <a:gd name="connsiteY34" fmla="*/ 214313 h 1099185"/>
                      <a:gd name="connsiteX35" fmla="*/ 661035 w 661035"/>
                      <a:gd name="connsiteY35" fmla="*/ 504825 h 1099185"/>
                      <a:gd name="connsiteX36" fmla="*/ 621030 w 661035"/>
                      <a:gd name="connsiteY36" fmla="*/ 739140 h 1099185"/>
                      <a:gd name="connsiteX37" fmla="*/ 360045 w 661035"/>
                      <a:gd name="connsiteY37" fmla="*/ 597218 h 1099185"/>
                      <a:gd name="connsiteX38" fmla="*/ 400050 w 661035"/>
                      <a:gd name="connsiteY38" fmla="*/ 362902 h 1099185"/>
                      <a:gd name="connsiteX39" fmla="*/ 314325 w 661035"/>
                      <a:gd name="connsiteY39" fmla="*/ 72390 h 1099185"/>
                      <a:gd name="connsiteX40" fmla="*/ 220980 w 661035"/>
                      <a:gd name="connsiteY40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60008 w 661035"/>
                      <a:gd name="connsiteY20" fmla="*/ 935355 h 1099185"/>
                      <a:gd name="connsiteX21" fmla="*/ 135745 w 661035"/>
                      <a:gd name="connsiteY21" fmla="*/ 891807 h 1099185"/>
                      <a:gd name="connsiteX22" fmla="*/ 135255 w 661035"/>
                      <a:gd name="connsiteY22" fmla="*/ 891540 h 1099185"/>
                      <a:gd name="connsiteX23" fmla="*/ 190500 w 661035"/>
                      <a:gd name="connsiteY23" fmla="*/ 847725 h 1099185"/>
                      <a:gd name="connsiteX24" fmla="*/ 239078 w 661035"/>
                      <a:gd name="connsiteY24" fmla="*/ 799148 h 1099185"/>
                      <a:gd name="connsiteX25" fmla="*/ 239078 w 661035"/>
                      <a:gd name="connsiteY25" fmla="*/ 798196 h 1099185"/>
                      <a:gd name="connsiteX26" fmla="*/ 277307 w 661035"/>
                      <a:gd name="connsiteY26" fmla="*/ 750642 h 1099185"/>
                      <a:gd name="connsiteX27" fmla="*/ 277178 w 661035"/>
                      <a:gd name="connsiteY27" fmla="*/ 750571 h 1099185"/>
                      <a:gd name="connsiteX28" fmla="*/ 284798 w 661035"/>
                      <a:gd name="connsiteY28" fmla="*/ 740093 h 1099185"/>
                      <a:gd name="connsiteX29" fmla="*/ 323850 w 661035"/>
                      <a:gd name="connsiteY29" fmla="*/ 676275 h 1099185"/>
                      <a:gd name="connsiteX30" fmla="*/ 359092 w 661035"/>
                      <a:gd name="connsiteY30" fmla="*/ 597218 h 1099185"/>
                      <a:gd name="connsiteX31" fmla="*/ 220980 w 661035"/>
                      <a:gd name="connsiteY31" fmla="*/ 0 h 1099185"/>
                      <a:gd name="connsiteX32" fmla="*/ 481965 w 661035"/>
                      <a:gd name="connsiteY32" fmla="*/ 141922 h 1099185"/>
                      <a:gd name="connsiteX33" fmla="*/ 575310 w 661035"/>
                      <a:gd name="connsiteY33" fmla="*/ 214313 h 1099185"/>
                      <a:gd name="connsiteX34" fmla="*/ 661035 w 661035"/>
                      <a:gd name="connsiteY34" fmla="*/ 504825 h 1099185"/>
                      <a:gd name="connsiteX35" fmla="*/ 621030 w 661035"/>
                      <a:gd name="connsiteY35" fmla="*/ 739140 h 1099185"/>
                      <a:gd name="connsiteX36" fmla="*/ 360045 w 661035"/>
                      <a:gd name="connsiteY36" fmla="*/ 597218 h 1099185"/>
                      <a:gd name="connsiteX37" fmla="*/ 400050 w 661035"/>
                      <a:gd name="connsiteY37" fmla="*/ 362902 h 1099185"/>
                      <a:gd name="connsiteX38" fmla="*/ 314325 w 661035"/>
                      <a:gd name="connsiteY38" fmla="*/ 72390 h 1099185"/>
                      <a:gd name="connsiteX39" fmla="*/ 220980 w 661035"/>
                      <a:gd name="connsiteY39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60008 w 661035"/>
                      <a:gd name="connsiteY19" fmla="*/ 935355 h 1099185"/>
                      <a:gd name="connsiteX20" fmla="*/ 135745 w 661035"/>
                      <a:gd name="connsiteY20" fmla="*/ 891807 h 1099185"/>
                      <a:gd name="connsiteX21" fmla="*/ 135255 w 661035"/>
                      <a:gd name="connsiteY21" fmla="*/ 891540 h 1099185"/>
                      <a:gd name="connsiteX22" fmla="*/ 190500 w 661035"/>
                      <a:gd name="connsiteY22" fmla="*/ 847725 h 1099185"/>
                      <a:gd name="connsiteX23" fmla="*/ 239078 w 661035"/>
                      <a:gd name="connsiteY23" fmla="*/ 799148 h 1099185"/>
                      <a:gd name="connsiteX24" fmla="*/ 239078 w 661035"/>
                      <a:gd name="connsiteY24" fmla="*/ 798196 h 1099185"/>
                      <a:gd name="connsiteX25" fmla="*/ 277307 w 661035"/>
                      <a:gd name="connsiteY25" fmla="*/ 750642 h 1099185"/>
                      <a:gd name="connsiteX26" fmla="*/ 277178 w 661035"/>
                      <a:gd name="connsiteY26" fmla="*/ 750571 h 1099185"/>
                      <a:gd name="connsiteX27" fmla="*/ 284798 w 661035"/>
                      <a:gd name="connsiteY27" fmla="*/ 740093 h 1099185"/>
                      <a:gd name="connsiteX28" fmla="*/ 323850 w 661035"/>
                      <a:gd name="connsiteY28" fmla="*/ 676275 h 1099185"/>
                      <a:gd name="connsiteX29" fmla="*/ 359092 w 661035"/>
                      <a:gd name="connsiteY29" fmla="*/ 597218 h 1099185"/>
                      <a:gd name="connsiteX30" fmla="*/ 220980 w 661035"/>
                      <a:gd name="connsiteY30" fmla="*/ 0 h 1099185"/>
                      <a:gd name="connsiteX31" fmla="*/ 481965 w 661035"/>
                      <a:gd name="connsiteY31" fmla="*/ 141922 h 1099185"/>
                      <a:gd name="connsiteX32" fmla="*/ 575310 w 661035"/>
                      <a:gd name="connsiteY32" fmla="*/ 214313 h 1099185"/>
                      <a:gd name="connsiteX33" fmla="*/ 661035 w 661035"/>
                      <a:gd name="connsiteY33" fmla="*/ 504825 h 1099185"/>
                      <a:gd name="connsiteX34" fmla="*/ 621030 w 661035"/>
                      <a:gd name="connsiteY34" fmla="*/ 739140 h 1099185"/>
                      <a:gd name="connsiteX35" fmla="*/ 360045 w 661035"/>
                      <a:gd name="connsiteY35" fmla="*/ 597218 h 1099185"/>
                      <a:gd name="connsiteX36" fmla="*/ 400050 w 661035"/>
                      <a:gd name="connsiteY36" fmla="*/ 362902 h 1099185"/>
                      <a:gd name="connsiteX37" fmla="*/ 314325 w 661035"/>
                      <a:gd name="connsiteY37" fmla="*/ 72390 h 1099185"/>
                      <a:gd name="connsiteX38" fmla="*/ 220980 w 661035"/>
                      <a:gd name="connsiteY38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319088 w 661035"/>
                      <a:gd name="connsiteY14" fmla="*/ 1077277 h 1099185"/>
                      <a:gd name="connsiteX15" fmla="*/ 260985 w 661035"/>
                      <a:gd name="connsiteY15" fmla="*/ 1099185 h 1099185"/>
                      <a:gd name="connsiteX16" fmla="*/ 0 w 661035"/>
                      <a:gd name="connsiteY16" fmla="*/ 957262 h 1099185"/>
                      <a:gd name="connsiteX17" fmla="*/ 59055 w 661035"/>
                      <a:gd name="connsiteY17" fmla="*/ 935355 h 1099185"/>
                      <a:gd name="connsiteX18" fmla="*/ 60008 w 661035"/>
                      <a:gd name="connsiteY18" fmla="*/ 935355 h 1099185"/>
                      <a:gd name="connsiteX19" fmla="*/ 135745 w 661035"/>
                      <a:gd name="connsiteY19" fmla="*/ 891807 h 1099185"/>
                      <a:gd name="connsiteX20" fmla="*/ 135255 w 661035"/>
                      <a:gd name="connsiteY20" fmla="*/ 891540 h 1099185"/>
                      <a:gd name="connsiteX21" fmla="*/ 190500 w 661035"/>
                      <a:gd name="connsiteY21" fmla="*/ 847725 h 1099185"/>
                      <a:gd name="connsiteX22" fmla="*/ 239078 w 661035"/>
                      <a:gd name="connsiteY22" fmla="*/ 799148 h 1099185"/>
                      <a:gd name="connsiteX23" fmla="*/ 239078 w 661035"/>
                      <a:gd name="connsiteY23" fmla="*/ 798196 h 1099185"/>
                      <a:gd name="connsiteX24" fmla="*/ 277307 w 661035"/>
                      <a:gd name="connsiteY24" fmla="*/ 750642 h 1099185"/>
                      <a:gd name="connsiteX25" fmla="*/ 277178 w 661035"/>
                      <a:gd name="connsiteY25" fmla="*/ 750571 h 1099185"/>
                      <a:gd name="connsiteX26" fmla="*/ 284798 w 661035"/>
                      <a:gd name="connsiteY26" fmla="*/ 740093 h 1099185"/>
                      <a:gd name="connsiteX27" fmla="*/ 323850 w 661035"/>
                      <a:gd name="connsiteY27" fmla="*/ 676275 h 1099185"/>
                      <a:gd name="connsiteX28" fmla="*/ 359092 w 661035"/>
                      <a:gd name="connsiteY28" fmla="*/ 597218 h 1099185"/>
                      <a:gd name="connsiteX29" fmla="*/ 220980 w 661035"/>
                      <a:gd name="connsiteY29" fmla="*/ 0 h 1099185"/>
                      <a:gd name="connsiteX30" fmla="*/ 481965 w 661035"/>
                      <a:gd name="connsiteY30" fmla="*/ 141922 h 1099185"/>
                      <a:gd name="connsiteX31" fmla="*/ 575310 w 661035"/>
                      <a:gd name="connsiteY31" fmla="*/ 214313 h 1099185"/>
                      <a:gd name="connsiteX32" fmla="*/ 661035 w 661035"/>
                      <a:gd name="connsiteY32" fmla="*/ 504825 h 1099185"/>
                      <a:gd name="connsiteX33" fmla="*/ 621030 w 661035"/>
                      <a:gd name="connsiteY33" fmla="*/ 739140 h 1099185"/>
                      <a:gd name="connsiteX34" fmla="*/ 360045 w 661035"/>
                      <a:gd name="connsiteY34" fmla="*/ 597218 h 1099185"/>
                      <a:gd name="connsiteX35" fmla="*/ 400050 w 661035"/>
                      <a:gd name="connsiteY35" fmla="*/ 362902 h 1099185"/>
                      <a:gd name="connsiteX36" fmla="*/ 314325 w 661035"/>
                      <a:gd name="connsiteY36" fmla="*/ 72390 h 1099185"/>
                      <a:gd name="connsiteX37" fmla="*/ 220980 w 661035"/>
                      <a:gd name="connsiteY37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319088 w 661035"/>
                      <a:gd name="connsiteY13" fmla="*/ 1077277 h 1099185"/>
                      <a:gd name="connsiteX14" fmla="*/ 260985 w 661035"/>
                      <a:gd name="connsiteY14" fmla="*/ 1099185 h 1099185"/>
                      <a:gd name="connsiteX15" fmla="*/ 0 w 661035"/>
                      <a:gd name="connsiteY15" fmla="*/ 957262 h 1099185"/>
                      <a:gd name="connsiteX16" fmla="*/ 59055 w 661035"/>
                      <a:gd name="connsiteY16" fmla="*/ 935355 h 1099185"/>
                      <a:gd name="connsiteX17" fmla="*/ 60008 w 661035"/>
                      <a:gd name="connsiteY17" fmla="*/ 935355 h 1099185"/>
                      <a:gd name="connsiteX18" fmla="*/ 135745 w 661035"/>
                      <a:gd name="connsiteY18" fmla="*/ 891807 h 1099185"/>
                      <a:gd name="connsiteX19" fmla="*/ 135255 w 661035"/>
                      <a:gd name="connsiteY19" fmla="*/ 891540 h 1099185"/>
                      <a:gd name="connsiteX20" fmla="*/ 190500 w 661035"/>
                      <a:gd name="connsiteY20" fmla="*/ 847725 h 1099185"/>
                      <a:gd name="connsiteX21" fmla="*/ 239078 w 661035"/>
                      <a:gd name="connsiteY21" fmla="*/ 799148 h 1099185"/>
                      <a:gd name="connsiteX22" fmla="*/ 239078 w 661035"/>
                      <a:gd name="connsiteY22" fmla="*/ 798196 h 1099185"/>
                      <a:gd name="connsiteX23" fmla="*/ 277307 w 661035"/>
                      <a:gd name="connsiteY23" fmla="*/ 750642 h 1099185"/>
                      <a:gd name="connsiteX24" fmla="*/ 277178 w 661035"/>
                      <a:gd name="connsiteY24" fmla="*/ 750571 h 1099185"/>
                      <a:gd name="connsiteX25" fmla="*/ 284798 w 661035"/>
                      <a:gd name="connsiteY25" fmla="*/ 740093 h 1099185"/>
                      <a:gd name="connsiteX26" fmla="*/ 323850 w 661035"/>
                      <a:gd name="connsiteY26" fmla="*/ 676275 h 1099185"/>
                      <a:gd name="connsiteX27" fmla="*/ 359092 w 661035"/>
                      <a:gd name="connsiteY27" fmla="*/ 597218 h 1099185"/>
                      <a:gd name="connsiteX28" fmla="*/ 220980 w 661035"/>
                      <a:gd name="connsiteY28" fmla="*/ 0 h 1099185"/>
                      <a:gd name="connsiteX29" fmla="*/ 481965 w 661035"/>
                      <a:gd name="connsiteY29" fmla="*/ 141922 h 1099185"/>
                      <a:gd name="connsiteX30" fmla="*/ 575310 w 661035"/>
                      <a:gd name="connsiteY30" fmla="*/ 214313 h 1099185"/>
                      <a:gd name="connsiteX31" fmla="*/ 661035 w 661035"/>
                      <a:gd name="connsiteY31" fmla="*/ 504825 h 1099185"/>
                      <a:gd name="connsiteX32" fmla="*/ 621030 w 661035"/>
                      <a:gd name="connsiteY32" fmla="*/ 739140 h 1099185"/>
                      <a:gd name="connsiteX33" fmla="*/ 360045 w 661035"/>
                      <a:gd name="connsiteY33" fmla="*/ 597218 h 1099185"/>
                      <a:gd name="connsiteX34" fmla="*/ 400050 w 661035"/>
                      <a:gd name="connsiteY34" fmla="*/ 362902 h 1099185"/>
                      <a:gd name="connsiteX35" fmla="*/ 314325 w 661035"/>
                      <a:gd name="connsiteY35" fmla="*/ 72390 h 1099185"/>
                      <a:gd name="connsiteX36" fmla="*/ 220980 w 661035"/>
                      <a:gd name="connsiteY36" fmla="*/ 0 h 1099185"/>
                      <a:gd name="connsiteX0" fmla="*/ 359092 w 661035"/>
                      <a:gd name="connsiteY0" fmla="*/ 597218 h 1112468"/>
                      <a:gd name="connsiteX1" fmla="*/ 620078 w 661035"/>
                      <a:gd name="connsiteY1" fmla="*/ 739140 h 1112468"/>
                      <a:gd name="connsiteX2" fmla="*/ 584835 w 661035"/>
                      <a:gd name="connsiteY2" fmla="*/ 818198 h 1112468"/>
                      <a:gd name="connsiteX3" fmla="*/ 584836 w 661035"/>
                      <a:gd name="connsiteY3" fmla="*/ 818198 h 1112468"/>
                      <a:gd name="connsiteX4" fmla="*/ 545783 w 661035"/>
                      <a:gd name="connsiteY4" fmla="*/ 882015 h 1112468"/>
                      <a:gd name="connsiteX5" fmla="*/ 538930 w 661035"/>
                      <a:gd name="connsiteY5" fmla="*/ 891439 h 1112468"/>
                      <a:gd name="connsiteX6" fmla="*/ 539116 w 661035"/>
                      <a:gd name="connsiteY6" fmla="*/ 891540 h 1112468"/>
                      <a:gd name="connsiteX7" fmla="*/ 500063 w 661035"/>
                      <a:gd name="connsiteY7" fmla="*/ 940118 h 1112468"/>
                      <a:gd name="connsiteX8" fmla="*/ 500063 w 661035"/>
                      <a:gd name="connsiteY8" fmla="*/ 941070 h 1112468"/>
                      <a:gd name="connsiteX9" fmla="*/ 451485 w 661035"/>
                      <a:gd name="connsiteY9" fmla="*/ 989648 h 1112468"/>
                      <a:gd name="connsiteX10" fmla="*/ 396629 w 661035"/>
                      <a:gd name="connsiteY10" fmla="*/ 1033155 h 1112468"/>
                      <a:gd name="connsiteX11" fmla="*/ 397193 w 661035"/>
                      <a:gd name="connsiteY11" fmla="*/ 1033462 h 1112468"/>
                      <a:gd name="connsiteX12" fmla="*/ 320041 w 661035"/>
                      <a:gd name="connsiteY12" fmla="*/ 1076325 h 1112468"/>
                      <a:gd name="connsiteX13" fmla="*/ 319088 w 661035"/>
                      <a:gd name="connsiteY13" fmla="*/ 1077277 h 1112468"/>
                      <a:gd name="connsiteX14" fmla="*/ 247796 w 661035"/>
                      <a:gd name="connsiteY14" fmla="*/ 1112468 h 1112468"/>
                      <a:gd name="connsiteX15" fmla="*/ 0 w 661035"/>
                      <a:gd name="connsiteY15" fmla="*/ 957262 h 1112468"/>
                      <a:gd name="connsiteX16" fmla="*/ 59055 w 661035"/>
                      <a:gd name="connsiteY16" fmla="*/ 935355 h 1112468"/>
                      <a:gd name="connsiteX17" fmla="*/ 60008 w 661035"/>
                      <a:gd name="connsiteY17" fmla="*/ 935355 h 1112468"/>
                      <a:gd name="connsiteX18" fmla="*/ 135745 w 661035"/>
                      <a:gd name="connsiteY18" fmla="*/ 891807 h 1112468"/>
                      <a:gd name="connsiteX19" fmla="*/ 135255 w 661035"/>
                      <a:gd name="connsiteY19" fmla="*/ 891540 h 1112468"/>
                      <a:gd name="connsiteX20" fmla="*/ 190500 w 661035"/>
                      <a:gd name="connsiteY20" fmla="*/ 847725 h 1112468"/>
                      <a:gd name="connsiteX21" fmla="*/ 239078 w 661035"/>
                      <a:gd name="connsiteY21" fmla="*/ 799148 h 1112468"/>
                      <a:gd name="connsiteX22" fmla="*/ 239078 w 661035"/>
                      <a:gd name="connsiteY22" fmla="*/ 798196 h 1112468"/>
                      <a:gd name="connsiteX23" fmla="*/ 277307 w 661035"/>
                      <a:gd name="connsiteY23" fmla="*/ 750642 h 1112468"/>
                      <a:gd name="connsiteX24" fmla="*/ 277178 w 661035"/>
                      <a:gd name="connsiteY24" fmla="*/ 750571 h 1112468"/>
                      <a:gd name="connsiteX25" fmla="*/ 284798 w 661035"/>
                      <a:gd name="connsiteY25" fmla="*/ 740093 h 1112468"/>
                      <a:gd name="connsiteX26" fmla="*/ 323850 w 661035"/>
                      <a:gd name="connsiteY26" fmla="*/ 676275 h 1112468"/>
                      <a:gd name="connsiteX27" fmla="*/ 359092 w 661035"/>
                      <a:gd name="connsiteY27" fmla="*/ 597218 h 1112468"/>
                      <a:gd name="connsiteX28" fmla="*/ 220980 w 661035"/>
                      <a:gd name="connsiteY28" fmla="*/ 0 h 1112468"/>
                      <a:gd name="connsiteX29" fmla="*/ 481965 w 661035"/>
                      <a:gd name="connsiteY29" fmla="*/ 141922 h 1112468"/>
                      <a:gd name="connsiteX30" fmla="*/ 575310 w 661035"/>
                      <a:gd name="connsiteY30" fmla="*/ 214313 h 1112468"/>
                      <a:gd name="connsiteX31" fmla="*/ 661035 w 661035"/>
                      <a:gd name="connsiteY31" fmla="*/ 504825 h 1112468"/>
                      <a:gd name="connsiteX32" fmla="*/ 621030 w 661035"/>
                      <a:gd name="connsiteY32" fmla="*/ 739140 h 1112468"/>
                      <a:gd name="connsiteX33" fmla="*/ 360045 w 661035"/>
                      <a:gd name="connsiteY33" fmla="*/ 597218 h 1112468"/>
                      <a:gd name="connsiteX34" fmla="*/ 400050 w 661035"/>
                      <a:gd name="connsiteY34" fmla="*/ 362902 h 1112468"/>
                      <a:gd name="connsiteX35" fmla="*/ 314325 w 661035"/>
                      <a:gd name="connsiteY35" fmla="*/ 72390 h 1112468"/>
                      <a:gd name="connsiteX36" fmla="*/ 220980 w 661035"/>
                      <a:gd name="connsiteY36" fmla="*/ 0 h 1112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661035" h="1112468">
                        <a:moveTo>
                          <a:pt x="359092" y="597218"/>
                        </a:moveTo>
                        <a:lnTo>
                          <a:pt x="620078" y="739140"/>
                        </a:lnTo>
                        <a:lnTo>
                          <a:pt x="584835" y="818198"/>
                        </a:lnTo>
                        <a:lnTo>
                          <a:pt x="584836" y="818198"/>
                        </a:lnTo>
                        <a:cubicBezTo>
                          <a:pt x="573405" y="840105"/>
                          <a:pt x="560070" y="861060"/>
                          <a:pt x="545783" y="882015"/>
                        </a:cubicBezTo>
                        <a:lnTo>
                          <a:pt x="538930" y="891439"/>
                        </a:lnTo>
                        <a:lnTo>
                          <a:pt x="539116" y="891540"/>
                        </a:lnTo>
                        <a:cubicBezTo>
                          <a:pt x="525780" y="908686"/>
                          <a:pt x="513398" y="924878"/>
                          <a:pt x="500063" y="940118"/>
                        </a:cubicBezTo>
                        <a:lnTo>
                          <a:pt x="500063" y="941070"/>
                        </a:lnTo>
                        <a:cubicBezTo>
                          <a:pt x="483870" y="958215"/>
                          <a:pt x="467678" y="974408"/>
                          <a:pt x="451485" y="989648"/>
                        </a:cubicBezTo>
                        <a:lnTo>
                          <a:pt x="396629" y="1033155"/>
                        </a:lnTo>
                        <a:lnTo>
                          <a:pt x="397193" y="1033462"/>
                        </a:lnTo>
                        <a:cubicBezTo>
                          <a:pt x="371475" y="1049655"/>
                          <a:pt x="346711" y="1063943"/>
                          <a:pt x="320041" y="1076325"/>
                        </a:cubicBezTo>
                        <a:lnTo>
                          <a:pt x="319088" y="1077277"/>
                        </a:lnTo>
                        <a:lnTo>
                          <a:pt x="247796" y="1112468"/>
                        </a:lnTo>
                        <a:lnTo>
                          <a:pt x="0" y="957262"/>
                        </a:lnTo>
                        <a:lnTo>
                          <a:pt x="59055" y="935355"/>
                        </a:lnTo>
                        <a:lnTo>
                          <a:pt x="60008" y="935355"/>
                        </a:lnTo>
                        <a:lnTo>
                          <a:pt x="135745" y="891807"/>
                        </a:lnTo>
                        <a:lnTo>
                          <a:pt x="135255" y="891540"/>
                        </a:lnTo>
                        <a:cubicBezTo>
                          <a:pt x="154305" y="878205"/>
                          <a:pt x="173355" y="863918"/>
                          <a:pt x="190500" y="847725"/>
                        </a:cubicBezTo>
                        <a:cubicBezTo>
                          <a:pt x="207645" y="832486"/>
                          <a:pt x="222885" y="816293"/>
                          <a:pt x="239078" y="799148"/>
                        </a:cubicBezTo>
                        <a:lnTo>
                          <a:pt x="239078" y="798196"/>
                        </a:lnTo>
                        <a:lnTo>
                          <a:pt x="277307" y="750642"/>
                        </a:lnTo>
                        <a:lnTo>
                          <a:pt x="277178" y="750571"/>
                        </a:lnTo>
                        <a:cubicBezTo>
                          <a:pt x="280036" y="746761"/>
                          <a:pt x="281941" y="743903"/>
                          <a:pt x="284798" y="740093"/>
                        </a:cubicBezTo>
                        <a:cubicBezTo>
                          <a:pt x="299086" y="719138"/>
                          <a:pt x="312420" y="698183"/>
                          <a:pt x="323850" y="676275"/>
                        </a:cubicBezTo>
                        <a:cubicBezTo>
                          <a:pt x="337185" y="650558"/>
                          <a:pt x="349567" y="623888"/>
                          <a:pt x="359092" y="597218"/>
                        </a:cubicBezTo>
                        <a:close/>
                        <a:moveTo>
                          <a:pt x="220980" y="0"/>
                        </a:moveTo>
                        <a:lnTo>
                          <a:pt x="481965" y="141922"/>
                        </a:lnTo>
                        <a:cubicBezTo>
                          <a:pt x="521970" y="163830"/>
                          <a:pt x="553403" y="187642"/>
                          <a:pt x="575310" y="214313"/>
                        </a:cubicBezTo>
                        <a:cubicBezTo>
                          <a:pt x="632460" y="281940"/>
                          <a:pt x="661035" y="379095"/>
                          <a:pt x="661035" y="504825"/>
                        </a:cubicBezTo>
                        <a:cubicBezTo>
                          <a:pt x="660083" y="588645"/>
                          <a:pt x="646748" y="666750"/>
                          <a:pt x="621030" y="739140"/>
                        </a:cubicBezTo>
                        <a:lnTo>
                          <a:pt x="360045" y="597218"/>
                        </a:lnTo>
                        <a:cubicBezTo>
                          <a:pt x="386715" y="524827"/>
                          <a:pt x="400050" y="446722"/>
                          <a:pt x="400050" y="362902"/>
                        </a:cubicBezTo>
                        <a:cubicBezTo>
                          <a:pt x="400050" y="237172"/>
                          <a:pt x="371475" y="140970"/>
                          <a:pt x="314325" y="72390"/>
                        </a:cubicBezTo>
                        <a:cubicBezTo>
                          <a:pt x="291465" y="45720"/>
                          <a:pt x="260985" y="20955"/>
                          <a:pt x="22098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xmlns="" id="{D113772A-09F4-4D1C-82EE-59CB5A04CCF4}"/>
                      </a:ext>
                    </a:extLst>
                  </p:cNvPr>
                  <p:cNvSpPr/>
                  <p:nvPr/>
                </p:nvSpPr>
                <p:spPr>
                  <a:xfrm>
                    <a:off x="2967026" y="3229268"/>
                    <a:ext cx="673417" cy="247650"/>
                  </a:xfrm>
                  <a:custGeom>
                    <a:avLst/>
                    <a:gdLst>
                      <a:gd name="connsiteX0" fmla="*/ 261937 w 673417"/>
                      <a:gd name="connsiteY0" fmla="*/ 45720 h 247650"/>
                      <a:gd name="connsiteX1" fmla="*/ 288607 w 673417"/>
                      <a:gd name="connsiteY1" fmla="*/ 53340 h 247650"/>
                      <a:gd name="connsiteX2" fmla="*/ 387667 w 673417"/>
                      <a:gd name="connsiteY2" fmla="*/ 93345 h 247650"/>
                      <a:gd name="connsiteX3" fmla="*/ 412432 w 673417"/>
                      <a:gd name="connsiteY3" fmla="*/ 105728 h 247650"/>
                      <a:gd name="connsiteX4" fmla="*/ 673417 w 673417"/>
                      <a:gd name="connsiteY4" fmla="*/ 247650 h 247650"/>
                      <a:gd name="connsiteX5" fmla="*/ 647700 w 673417"/>
                      <a:gd name="connsiteY5" fmla="*/ 235267 h 247650"/>
                      <a:gd name="connsiteX6" fmla="*/ 644991 w 673417"/>
                      <a:gd name="connsiteY6" fmla="*/ 233789 h 247650"/>
                      <a:gd name="connsiteX7" fmla="*/ 549592 w 673417"/>
                      <a:gd name="connsiteY7" fmla="*/ 195262 h 247650"/>
                      <a:gd name="connsiteX8" fmla="*/ 522922 w 673417"/>
                      <a:gd name="connsiteY8" fmla="*/ 186690 h 247650"/>
                      <a:gd name="connsiteX9" fmla="*/ 0 w 673417"/>
                      <a:gd name="connsiteY9" fmla="*/ 0 h 247650"/>
                      <a:gd name="connsiteX10" fmla="*/ 80010 w 673417"/>
                      <a:gd name="connsiteY10" fmla="*/ 11430 h 247650"/>
                      <a:gd name="connsiteX11" fmla="*/ 80421 w 673417"/>
                      <a:gd name="connsiteY11" fmla="*/ 11654 h 247650"/>
                      <a:gd name="connsiteX12" fmla="*/ 185499 w 673417"/>
                      <a:gd name="connsiteY12" fmla="*/ 28933 h 247650"/>
                      <a:gd name="connsiteX13" fmla="*/ 261937 w 673417"/>
                      <a:gd name="connsiteY13" fmla="*/ 45720 h 247650"/>
                      <a:gd name="connsiteX14" fmla="*/ 522922 w 673417"/>
                      <a:gd name="connsiteY14" fmla="*/ 187643 h 247650"/>
                      <a:gd name="connsiteX15" fmla="*/ 340042 w 673417"/>
                      <a:gd name="connsiteY15" fmla="*/ 153353 h 247650"/>
                      <a:gd name="connsiteX16" fmla="*/ 260985 w 673417"/>
                      <a:gd name="connsiteY16" fmla="*/ 14192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3417" h="247650">
                        <a:moveTo>
                          <a:pt x="261937" y="45720"/>
                        </a:moveTo>
                        <a:cubicBezTo>
                          <a:pt x="271462" y="48578"/>
                          <a:pt x="280987" y="50483"/>
                          <a:pt x="288607" y="53340"/>
                        </a:cubicBezTo>
                        <a:cubicBezTo>
                          <a:pt x="323850" y="64770"/>
                          <a:pt x="357187" y="79058"/>
                          <a:pt x="387667" y="93345"/>
                        </a:cubicBezTo>
                        <a:cubicBezTo>
                          <a:pt x="396240" y="97155"/>
                          <a:pt x="404812" y="101917"/>
                          <a:pt x="412432" y="105728"/>
                        </a:cubicBezTo>
                        <a:lnTo>
                          <a:pt x="673417" y="247650"/>
                        </a:lnTo>
                        <a:cubicBezTo>
                          <a:pt x="664845" y="243840"/>
                          <a:pt x="656272" y="239078"/>
                          <a:pt x="647700" y="235267"/>
                        </a:cubicBezTo>
                        <a:lnTo>
                          <a:pt x="644991" y="233789"/>
                        </a:lnTo>
                        <a:lnTo>
                          <a:pt x="549592" y="195262"/>
                        </a:lnTo>
                        <a:cubicBezTo>
                          <a:pt x="541972" y="192405"/>
                          <a:pt x="532447" y="189548"/>
                          <a:pt x="522922" y="186690"/>
                        </a:cubicBezTo>
                        <a:close/>
                        <a:moveTo>
                          <a:pt x="0" y="0"/>
                        </a:moveTo>
                        <a:lnTo>
                          <a:pt x="80010" y="11430"/>
                        </a:lnTo>
                        <a:lnTo>
                          <a:pt x="80421" y="11654"/>
                        </a:lnTo>
                        <a:lnTo>
                          <a:pt x="185499" y="28933"/>
                        </a:lnTo>
                        <a:cubicBezTo>
                          <a:pt x="215979" y="34528"/>
                          <a:pt x="241458" y="40005"/>
                          <a:pt x="261937" y="45720"/>
                        </a:cubicBezTo>
                        <a:lnTo>
                          <a:pt x="522922" y="187643"/>
                        </a:lnTo>
                        <a:cubicBezTo>
                          <a:pt x="481965" y="176213"/>
                          <a:pt x="421004" y="164783"/>
                          <a:pt x="340042" y="153353"/>
                        </a:cubicBezTo>
                        <a:lnTo>
                          <a:pt x="260985" y="14192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xmlns="" id="{EE130360-94EB-47DA-9B20-9425A2D818C4}"/>
                      </a:ext>
                    </a:extLst>
                  </p:cNvPr>
                  <p:cNvSpPr/>
                  <p:nvPr/>
                </p:nvSpPr>
                <p:spPr>
                  <a:xfrm>
                    <a:off x="2707091" y="3532163"/>
                    <a:ext cx="257175" cy="1238250"/>
                  </a:xfrm>
                  <a:custGeom>
                    <a:avLst/>
                    <a:gdLst>
                      <a:gd name="connsiteX0" fmla="*/ 260985 w 257175"/>
                      <a:gd name="connsiteY0" fmla="*/ 1244918 h 1238250"/>
                      <a:gd name="connsiteX1" fmla="*/ 0 w 257175"/>
                      <a:gd name="connsiteY1" fmla="*/ 1102995 h 1238250"/>
                      <a:gd name="connsiteX2" fmla="*/ 1905 w 257175"/>
                      <a:gd name="connsiteY2" fmla="*/ 0 h 1238250"/>
                      <a:gd name="connsiteX3" fmla="*/ 262890 w 257175"/>
                      <a:gd name="connsiteY3" fmla="*/ 141922 h 1238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238250">
                        <a:moveTo>
                          <a:pt x="260985" y="1244918"/>
                        </a:moveTo>
                        <a:lnTo>
                          <a:pt x="0" y="1102995"/>
                        </a:lnTo>
                        <a:lnTo>
                          <a:pt x="1905" y="0"/>
                        </a:lnTo>
                        <a:lnTo>
                          <a:pt x="262890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xmlns="" id="{54F71D42-7D98-4D72-8ABF-C7257DE6F785}"/>
                      </a:ext>
                    </a:extLst>
                  </p:cNvPr>
                  <p:cNvSpPr/>
                  <p:nvPr/>
                </p:nvSpPr>
                <p:spPr>
                  <a:xfrm>
                    <a:off x="3110832" y="2270955"/>
                    <a:ext cx="457201" cy="495301"/>
                  </a:xfrm>
                  <a:custGeom>
                    <a:avLst/>
                    <a:gdLst>
                      <a:gd name="connsiteX0" fmla="*/ 459105 w 457200"/>
                      <a:gd name="connsiteY0" fmla="*/ 500063 h 495300"/>
                      <a:gd name="connsiteX1" fmla="*/ 198120 w 457200"/>
                      <a:gd name="connsiteY1" fmla="*/ 358140 h 495300"/>
                      <a:gd name="connsiteX2" fmla="*/ 80963 w 457200"/>
                      <a:gd name="connsiteY2" fmla="*/ 62865 h 495300"/>
                      <a:gd name="connsiteX3" fmla="*/ 0 w 457200"/>
                      <a:gd name="connsiteY3" fmla="*/ 0 h 495300"/>
                      <a:gd name="connsiteX4" fmla="*/ 260985 w 457200"/>
                      <a:gd name="connsiteY4" fmla="*/ 141923 h 495300"/>
                      <a:gd name="connsiteX5" fmla="*/ 341948 w 457200"/>
                      <a:gd name="connsiteY5" fmla="*/ 204788 h 495300"/>
                      <a:gd name="connsiteX6" fmla="*/ 459105 w 457200"/>
                      <a:gd name="connsiteY6" fmla="*/ 500063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200" h="495300">
                        <a:moveTo>
                          <a:pt x="459105" y="500063"/>
                        </a:moveTo>
                        <a:lnTo>
                          <a:pt x="198120" y="358140"/>
                        </a:lnTo>
                        <a:cubicBezTo>
                          <a:pt x="179070" y="224790"/>
                          <a:pt x="140017" y="126683"/>
                          <a:pt x="80963" y="62865"/>
                        </a:cubicBezTo>
                        <a:cubicBezTo>
                          <a:pt x="57150" y="38100"/>
                          <a:pt x="30480" y="17145"/>
                          <a:pt x="0" y="0"/>
                        </a:cubicBezTo>
                        <a:lnTo>
                          <a:pt x="260985" y="141923"/>
                        </a:lnTo>
                        <a:cubicBezTo>
                          <a:pt x="291465" y="158115"/>
                          <a:pt x="318135" y="179070"/>
                          <a:pt x="341948" y="204788"/>
                        </a:cubicBezTo>
                        <a:cubicBezTo>
                          <a:pt x="401955" y="268605"/>
                          <a:pt x="441008" y="366713"/>
                          <a:pt x="459105" y="500063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xmlns="" id="{AD847D27-5E4A-4825-9586-C0C8432BE2B8}"/>
                      </a:ext>
                    </a:extLst>
                  </p:cNvPr>
                  <p:cNvSpPr/>
                  <p:nvPr/>
                </p:nvSpPr>
                <p:spPr>
                  <a:xfrm>
                    <a:off x="2541356" y="3138780"/>
                    <a:ext cx="428625" cy="200026"/>
                  </a:xfrm>
                  <a:custGeom>
                    <a:avLst/>
                    <a:gdLst>
                      <a:gd name="connsiteX0" fmla="*/ 0 w 428625"/>
                      <a:gd name="connsiteY0" fmla="*/ 0 h 200026"/>
                      <a:gd name="connsiteX1" fmla="*/ 17145 w 428625"/>
                      <a:gd name="connsiteY1" fmla="*/ 8573 h 200026"/>
                      <a:gd name="connsiteX2" fmla="*/ 109538 w 428625"/>
                      <a:gd name="connsiteY2" fmla="*/ 44768 h 200026"/>
                      <a:gd name="connsiteX3" fmla="*/ 370023 w 428625"/>
                      <a:gd name="connsiteY3" fmla="*/ 186418 h 200026"/>
                      <a:gd name="connsiteX4" fmla="*/ 110490 w 428625"/>
                      <a:gd name="connsiteY4" fmla="*/ 44768 h 200026"/>
                      <a:gd name="connsiteX5" fmla="*/ 168592 w 428625"/>
                      <a:gd name="connsiteY5" fmla="*/ 59056 h 200026"/>
                      <a:gd name="connsiteX6" fmla="*/ 428625 w 428625"/>
                      <a:gd name="connsiteY6" fmla="*/ 200026 h 200026"/>
                      <a:gd name="connsiteX7" fmla="*/ 370523 w 428625"/>
                      <a:gd name="connsiteY7" fmla="*/ 186691 h 200026"/>
                      <a:gd name="connsiteX8" fmla="*/ 370517 w 428625"/>
                      <a:gd name="connsiteY8" fmla="*/ 186688 h 200026"/>
                      <a:gd name="connsiteX9" fmla="*/ 278130 w 428625"/>
                      <a:gd name="connsiteY9" fmla="*/ 150495 h 200026"/>
                      <a:gd name="connsiteX10" fmla="*/ 260985 w 428625"/>
                      <a:gd name="connsiteY10" fmla="*/ 141923 h 200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28625" h="200026">
                        <a:moveTo>
                          <a:pt x="0" y="0"/>
                        </a:moveTo>
                        <a:cubicBezTo>
                          <a:pt x="5715" y="2858"/>
                          <a:pt x="11430" y="5715"/>
                          <a:pt x="17145" y="8573"/>
                        </a:cubicBezTo>
                        <a:cubicBezTo>
                          <a:pt x="44767" y="21908"/>
                          <a:pt x="75248" y="34290"/>
                          <a:pt x="109538" y="44768"/>
                        </a:cubicBezTo>
                        <a:lnTo>
                          <a:pt x="370023" y="186418"/>
                        </a:lnTo>
                        <a:lnTo>
                          <a:pt x="110490" y="44768"/>
                        </a:lnTo>
                        <a:lnTo>
                          <a:pt x="168592" y="59056"/>
                        </a:lnTo>
                        <a:lnTo>
                          <a:pt x="428625" y="200026"/>
                        </a:lnTo>
                        <a:lnTo>
                          <a:pt x="370523" y="186691"/>
                        </a:lnTo>
                        <a:lnTo>
                          <a:pt x="370517" y="186688"/>
                        </a:lnTo>
                        <a:lnTo>
                          <a:pt x="278130" y="150495"/>
                        </a:lnTo>
                        <a:cubicBezTo>
                          <a:pt x="272415" y="147638"/>
                          <a:pt x="266700" y="144780"/>
                          <a:pt x="260985" y="14192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xmlns="" id="{FBC8F3F7-E7EA-4E0C-82B1-9EB91449D661}"/>
                      </a:ext>
                    </a:extLst>
                  </p:cNvPr>
                  <p:cNvSpPr/>
                  <p:nvPr/>
                </p:nvSpPr>
                <p:spPr>
                  <a:xfrm>
                    <a:off x="2969883" y="1938632"/>
                    <a:ext cx="618767" cy="219303"/>
                  </a:xfrm>
                  <a:custGeom>
                    <a:avLst/>
                    <a:gdLst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236092 w 603786"/>
                      <a:gd name="connsiteY8" fmla="*/ 34757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323751 w 603786"/>
                      <a:gd name="connsiteY4" fmla="*/ 66771 h 218219"/>
                      <a:gd name="connsiteX5" fmla="*/ 0 w 603786"/>
                      <a:gd name="connsiteY5" fmla="*/ 0 h 218219"/>
                      <a:gd name="connsiteX6" fmla="*/ 100965 w 603786"/>
                      <a:gd name="connsiteY6" fmla="*/ 2857 h 218219"/>
                      <a:gd name="connsiteX7" fmla="*/ 102772 w 603786"/>
                      <a:gd name="connsiteY7" fmla="*/ 3833 h 218219"/>
                      <a:gd name="connsiteX8" fmla="*/ 214213 w 603786"/>
                      <a:gd name="connsiteY8" fmla="*/ 22860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16" fmla="*/ 0 w 603786"/>
                      <a:gd name="connsiteY16" fmla="*/ 0 h 218219"/>
                      <a:gd name="connsiteX0" fmla="*/ 323751 w 603786"/>
                      <a:gd name="connsiteY0" fmla="*/ 66771 h 218219"/>
                      <a:gd name="connsiteX1" fmla="*/ 603786 w 603786"/>
                      <a:gd name="connsiteY1" fmla="*/ 218219 h 218219"/>
                      <a:gd name="connsiteX2" fmla="*/ 584736 w 603786"/>
                      <a:gd name="connsiteY2" fmla="*/ 208694 h 218219"/>
                      <a:gd name="connsiteX3" fmla="*/ 323751 w 603786"/>
                      <a:gd name="connsiteY3" fmla="*/ 66771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323751 w 603786"/>
                      <a:gd name="connsiteY8" fmla="*/ 66772 h 218219"/>
                      <a:gd name="connsiteX9" fmla="*/ 584736 w 603786"/>
                      <a:gd name="connsiteY9" fmla="*/ 208695 h 218219"/>
                      <a:gd name="connsiteX10" fmla="*/ 475198 w 603786"/>
                      <a:gd name="connsiteY10" fmla="*/ 168690 h 218219"/>
                      <a:gd name="connsiteX11" fmla="*/ 464489 w 603786"/>
                      <a:gd name="connsiteY11" fmla="*/ 162866 h 218219"/>
                      <a:gd name="connsiteX12" fmla="*/ 358041 w 603786"/>
                      <a:gd name="connsiteY12" fmla="*/ 143827 h 218219"/>
                      <a:gd name="connsiteX13" fmla="*/ 357901 w 603786"/>
                      <a:gd name="connsiteY13" fmla="*/ 143751 h 218219"/>
                      <a:gd name="connsiteX14" fmla="*/ 260033 w 603786"/>
                      <a:gd name="connsiteY14" fmla="*/ 141922 h 218219"/>
                      <a:gd name="connsiteX15" fmla="*/ 0 w 603786"/>
                      <a:gd name="connsiteY15" fmla="*/ 0 h 218219"/>
                      <a:gd name="connsiteX0" fmla="*/ 323751 w 584736"/>
                      <a:gd name="connsiteY0" fmla="*/ 66771 h 208695"/>
                      <a:gd name="connsiteX1" fmla="*/ 584736 w 584736"/>
                      <a:gd name="connsiteY1" fmla="*/ 208694 h 208695"/>
                      <a:gd name="connsiteX2" fmla="*/ 323751 w 584736"/>
                      <a:gd name="connsiteY2" fmla="*/ 66771 h 208695"/>
                      <a:gd name="connsiteX3" fmla="*/ 0 w 584736"/>
                      <a:gd name="connsiteY3" fmla="*/ 0 h 208695"/>
                      <a:gd name="connsiteX4" fmla="*/ 100965 w 584736"/>
                      <a:gd name="connsiteY4" fmla="*/ 2857 h 208695"/>
                      <a:gd name="connsiteX5" fmla="*/ 102772 w 584736"/>
                      <a:gd name="connsiteY5" fmla="*/ 3833 h 208695"/>
                      <a:gd name="connsiteX6" fmla="*/ 214213 w 584736"/>
                      <a:gd name="connsiteY6" fmla="*/ 22860 h 208695"/>
                      <a:gd name="connsiteX7" fmla="*/ 323751 w 584736"/>
                      <a:gd name="connsiteY7" fmla="*/ 66772 h 208695"/>
                      <a:gd name="connsiteX8" fmla="*/ 584736 w 584736"/>
                      <a:gd name="connsiteY8" fmla="*/ 208695 h 208695"/>
                      <a:gd name="connsiteX9" fmla="*/ 475198 w 584736"/>
                      <a:gd name="connsiteY9" fmla="*/ 168690 h 208695"/>
                      <a:gd name="connsiteX10" fmla="*/ 464489 w 584736"/>
                      <a:gd name="connsiteY10" fmla="*/ 162866 h 208695"/>
                      <a:gd name="connsiteX11" fmla="*/ 358041 w 584736"/>
                      <a:gd name="connsiteY11" fmla="*/ 143827 h 208695"/>
                      <a:gd name="connsiteX12" fmla="*/ 357901 w 584736"/>
                      <a:gd name="connsiteY12" fmla="*/ 143751 h 208695"/>
                      <a:gd name="connsiteX13" fmla="*/ 260033 w 584736"/>
                      <a:gd name="connsiteY13" fmla="*/ 141922 h 208695"/>
                      <a:gd name="connsiteX14" fmla="*/ 0 w 584736"/>
                      <a:gd name="connsiteY14" fmla="*/ 0 h 208695"/>
                      <a:gd name="connsiteX0" fmla="*/ 323751 w 615997"/>
                      <a:gd name="connsiteY0" fmla="*/ 66771 h 216510"/>
                      <a:gd name="connsiteX1" fmla="*/ 584736 w 615997"/>
                      <a:gd name="connsiteY1" fmla="*/ 208694 h 216510"/>
                      <a:gd name="connsiteX2" fmla="*/ 323751 w 615997"/>
                      <a:gd name="connsiteY2" fmla="*/ 66771 h 216510"/>
                      <a:gd name="connsiteX3" fmla="*/ 0 w 615997"/>
                      <a:gd name="connsiteY3" fmla="*/ 0 h 216510"/>
                      <a:gd name="connsiteX4" fmla="*/ 100965 w 615997"/>
                      <a:gd name="connsiteY4" fmla="*/ 2857 h 216510"/>
                      <a:gd name="connsiteX5" fmla="*/ 102772 w 615997"/>
                      <a:gd name="connsiteY5" fmla="*/ 3833 h 216510"/>
                      <a:gd name="connsiteX6" fmla="*/ 214213 w 615997"/>
                      <a:gd name="connsiteY6" fmla="*/ 22860 h 216510"/>
                      <a:gd name="connsiteX7" fmla="*/ 323751 w 615997"/>
                      <a:gd name="connsiteY7" fmla="*/ 66772 h 216510"/>
                      <a:gd name="connsiteX8" fmla="*/ 615997 w 615997"/>
                      <a:gd name="connsiteY8" fmla="*/ 216510 h 216510"/>
                      <a:gd name="connsiteX9" fmla="*/ 475198 w 615997"/>
                      <a:gd name="connsiteY9" fmla="*/ 168690 h 216510"/>
                      <a:gd name="connsiteX10" fmla="*/ 464489 w 615997"/>
                      <a:gd name="connsiteY10" fmla="*/ 162866 h 216510"/>
                      <a:gd name="connsiteX11" fmla="*/ 358041 w 615997"/>
                      <a:gd name="connsiteY11" fmla="*/ 143827 h 216510"/>
                      <a:gd name="connsiteX12" fmla="*/ 357901 w 615997"/>
                      <a:gd name="connsiteY12" fmla="*/ 143751 h 216510"/>
                      <a:gd name="connsiteX13" fmla="*/ 260033 w 615997"/>
                      <a:gd name="connsiteY13" fmla="*/ 141922 h 216510"/>
                      <a:gd name="connsiteX14" fmla="*/ 0 w 615997"/>
                      <a:gd name="connsiteY14" fmla="*/ 0 h 216510"/>
                      <a:gd name="connsiteX0" fmla="*/ 323751 w 618767"/>
                      <a:gd name="connsiteY0" fmla="*/ 66771 h 219303"/>
                      <a:gd name="connsiteX1" fmla="*/ 584736 w 618767"/>
                      <a:gd name="connsiteY1" fmla="*/ 208694 h 219303"/>
                      <a:gd name="connsiteX2" fmla="*/ 323751 w 618767"/>
                      <a:gd name="connsiteY2" fmla="*/ 66771 h 219303"/>
                      <a:gd name="connsiteX3" fmla="*/ 0 w 618767"/>
                      <a:gd name="connsiteY3" fmla="*/ 0 h 219303"/>
                      <a:gd name="connsiteX4" fmla="*/ 100965 w 618767"/>
                      <a:gd name="connsiteY4" fmla="*/ 2857 h 219303"/>
                      <a:gd name="connsiteX5" fmla="*/ 102772 w 618767"/>
                      <a:gd name="connsiteY5" fmla="*/ 3833 h 219303"/>
                      <a:gd name="connsiteX6" fmla="*/ 214213 w 618767"/>
                      <a:gd name="connsiteY6" fmla="*/ 22860 h 219303"/>
                      <a:gd name="connsiteX7" fmla="*/ 323751 w 618767"/>
                      <a:gd name="connsiteY7" fmla="*/ 66772 h 219303"/>
                      <a:gd name="connsiteX8" fmla="*/ 615997 w 618767"/>
                      <a:gd name="connsiteY8" fmla="*/ 216510 h 219303"/>
                      <a:gd name="connsiteX9" fmla="*/ 464489 w 618767"/>
                      <a:gd name="connsiteY9" fmla="*/ 162866 h 219303"/>
                      <a:gd name="connsiteX10" fmla="*/ 358041 w 618767"/>
                      <a:gd name="connsiteY10" fmla="*/ 143827 h 219303"/>
                      <a:gd name="connsiteX11" fmla="*/ 357901 w 618767"/>
                      <a:gd name="connsiteY11" fmla="*/ 143751 h 219303"/>
                      <a:gd name="connsiteX12" fmla="*/ 260033 w 618767"/>
                      <a:gd name="connsiteY12" fmla="*/ 141922 h 219303"/>
                      <a:gd name="connsiteX13" fmla="*/ 0 w 618767"/>
                      <a:gd name="connsiteY13" fmla="*/ 0 h 219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767" h="219303">
                        <a:moveTo>
                          <a:pt x="323751" y="66771"/>
                        </a:moveTo>
                        <a:lnTo>
                          <a:pt x="584736" y="208694"/>
                        </a:lnTo>
                        <a:lnTo>
                          <a:pt x="323751" y="66771"/>
                        </a:lnTo>
                        <a:close/>
                        <a:moveTo>
                          <a:pt x="0" y="0"/>
                        </a:moveTo>
                        <a:lnTo>
                          <a:pt x="100965" y="2857"/>
                        </a:lnTo>
                        <a:lnTo>
                          <a:pt x="102772" y="3833"/>
                        </a:lnTo>
                        <a:lnTo>
                          <a:pt x="214213" y="22860"/>
                        </a:lnTo>
                        <a:lnTo>
                          <a:pt x="323751" y="66772"/>
                        </a:lnTo>
                        <a:lnTo>
                          <a:pt x="615997" y="216510"/>
                        </a:lnTo>
                        <a:cubicBezTo>
                          <a:pt x="639453" y="232526"/>
                          <a:pt x="507482" y="174980"/>
                          <a:pt x="464489" y="162866"/>
                        </a:cubicBezTo>
                        <a:lnTo>
                          <a:pt x="358041" y="143827"/>
                        </a:lnTo>
                        <a:cubicBezTo>
                          <a:pt x="357994" y="143802"/>
                          <a:pt x="357948" y="143776"/>
                          <a:pt x="357901" y="143751"/>
                        </a:cubicBezTo>
                        <a:lnTo>
                          <a:pt x="260033" y="1419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xmlns="" id="{75F4C58D-06F2-4C1A-9546-C42BED8D3EDF}"/>
                      </a:ext>
                    </a:extLst>
                  </p:cNvPr>
                  <p:cNvSpPr/>
                  <p:nvPr/>
                </p:nvSpPr>
                <p:spPr>
                  <a:xfrm>
                    <a:off x="2709948" y="2277720"/>
                    <a:ext cx="257175" cy="1066800"/>
                  </a:xfrm>
                  <a:custGeom>
                    <a:avLst/>
                    <a:gdLst>
                      <a:gd name="connsiteX0" fmla="*/ 260033 w 257175"/>
                      <a:gd name="connsiteY0" fmla="*/ 1070610 h 1066800"/>
                      <a:gd name="connsiteX1" fmla="*/ 0 w 257175"/>
                      <a:gd name="connsiteY1" fmla="*/ 929640 h 1066800"/>
                      <a:gd name="connsiteX2" fmla="*/ 1905 w 257175"/>
                      <a:gd name="connsiteY2" fmla="*/ 0 h 1066800"/>
                      <a:gd name="connsiteX3" fmla="*/ 261938 w 257175"/>
                      <a:gd name="connsiteY3" fmla="*/ 141922 h 1066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066800">
                        <a:moveTo>
                          <a:pt x="260033" y="1070610"/>
                        </a:moveTo>
                        <a:lnTo>
                          <a:pt x="0" y="929640"/>
                        </a:lnTo>
                        <a:lnTo>
                          <a:pt x="1905" y="0"/>
                        </a:lnTo>
                        <a:lnTo>
                          <a:pt x="261938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xmlns="" id="{9A7E2375-9395-4B49-ABD1-CCE9CD9DDE09}"/>
                      </a:ext>
                    </a:extLst>
                  </p:cNvPr>
                  <p:cNvSpPr/>
                  <p:nvPr/>
                </p:nvSpPr>
                <p:spPr>
                  <a:xfrm>
                    <a:off x="2708898" y="1774680"/>
                    <a:ext cx="521969" cy="178118"/>
                  </a:xfrm>
                  <a:custGeom>
                    <a:avLst/>
                    <a:gdLst>
                      <a:gd name="connsiteX0" fmla="*/ 230505 w 521970"/>
                      <a:gd name="connsiteY0" fmla="*/ 2858 h 178118"/>
                      <a:gd name="connsiteX1" fmla="*/ 490537 w 521970"/>
                      <a:gd name="connsiteY1" fmla="*/ 144781 h 178118"/>
                      <a:gd name="connsiteX2" fmla="*/ 302895 w 521970"/>
                      <a:gd name="connsiteY2" fmla="*/ 172403 h 178118"/>
                      <a:gd name="connsiteX3" fmla="*/ 260032 w 521970"/>
                      <a:gd name="connsiteY3" fmla="*/ 178118 h 178118"/>
                      <a:gd name="connsiteX4" fmla="*/ 0 w 521970"/>
                      <a:gd name="connsiteY4" fmla="*/ 37148 h 178118"/>
                      <a:gd name="connsiteX5" fmla="*/ 41910 w 521970"/>
                      <a:gd name="connsiteY5" fmla="*/ 30480 h 178118"/>
                      <a:gd name="connsiteX6" fmla="*/ 41912 w 521970"/>
                      <a:gd name="connsiteY6" fmla="*/ 30481 h 178118"/>
                      <a:gd name="connsiteX7" fmla="*/ 260985 w 521970"/>
                      <a:gd name="connsiteY7" fmla="*/ 0 h 178118"/>
                      <a:gd name="connsiteX8" fmla="*/ 521970 w 521970"/>
                      <a:gd name="connsiteY8" fmla="*/ 141923 h 178118"/>
                      <a:gd name="connsiteX9" fmla="*/ 490537 w 521970"/>
                      <a:gd name="connsiteY9" fmla="*/ 144780 h 178118"/>
                      <a:gd name="connsiteX10" fmla="*/ 230505 w 521970"/>
                      <a:gd name="connsiteY10" fmla="*/ 2858 h 178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1970" h="178118">
                        <a:moveTo>
                          <a:pt x="230505" y="2858"/>
                        </a:moveTo>
                        <a:lnTo>
                          <a:pt x="490537" y="144781"/>
                        </a:lnTo>
                        <a:lnTo>
                          <a:pt x="302895" y="172403"/>
                        </a:lnTo>
                        <a:lnTo>
                          <a:pt x="260032" y="178118"/>
                        </a:lnTo>
                        <a:lnTo>
                          <a:pt x="0" y="37148"/>
                        </a:lnTo>
                        <a:lnTo>
                          <a:pt x="41910" y="30480"/>
                        </a:lnTo>
                        <a:lnTo>
                          <a:pt x="41912" y="30481"/>
                        </a:lnTo>
                        <a:close/>
                        <a:moveTo>
                          <a:pt x="260985" y="0"/>
                        </a:moveTo>
                        <a:lnTo>
                          <a:pt x="521970" y="141923"/>
                        </a:lnTo>
                        <a:lnTo>
                          <a:pt x="490537" y="144780"/>
                        </a:lnTo>
                        <a:lnTo>
                          <a:pt x="230505" y="285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xmlns="" id="{1454EABB-6CD6-439A-B02B-6EDF30909757}"/>
                    </a:ext>
                  </a:extLst>
                </p:cNvPr>
                <p:cNvSpPr/>
                <p:nvPr/>
              </p:nvSpPr>
              <p:spPr>
                <a:xfrm>
                  <a:off x="12579689" y="4661548"/>
                  <a:ext cx="730421" cy="1493305"/>
                </a:xfrm>
                <a:custGeom>
                  <a:avLst/>
                  <a:gdLst>
                    <a:gd name="connsiteX0" fmla="*/ 1669733 w 1714500"/>
                    <a:gd name="connsiteY0" fmla="*/ 1870710 h 3505200"/>
                    <a:gd name="connsiteX1" fmla="*/ 1720215 w 1714500"/>
                    <a:gd name="connsiteY1" fmla="*/ 2166938 h 3505200"/>
                    <a:gd name="connsiteX2" fmla="*/ 1507808 w 1714500"/>
                    <a:gd name="connsiteY2" fmla="*/ 2795588 h 3505200"/>
                    <a:gd name="connsiteX3" fmla="*/ 1121093 w 1714500"/>
                    <a:gd name="connsiteY3" fmla="*/ 3084195 h 3505200"/>
                    <a:gd name="connsiteX4" fmla="*/ 991553 w 1714500"/>
                    <a:gd name="connsiteY4" fmla="*/ 3120390 h 3505200"/>
                    <a:gd name="connsiteX5" fmla="*/ 990600 w 1714500"/>
                    <a:gd name="connsiteY5" fmla="*/ 3466148 h 3505200"/>
                    <a:gd name="connsiteX6" fmla="*/ 960120 w 1714500"/>
                    <a:gd name="connsiteY6" fmla="*/ 3470910 h 3505200"/>
                    <a:gd name="connsiteX7" fmla="*/ 772478 w 1714500"/>
                    <a:gd name="connsiteY7" fmla="*/ 3505200 h 3505200"/>
                    <a:gd name="connsiteX8" fmla="*/ 729615 w 1714500"/>
                    <a:gd name="connsiteY8" fmla="*/ 3503295 h 3505200"/>
                    <a:gd name="connsiteX9" fmla="*/ 730568 w 1714500"/>
                    <a:gd name="connsiteY9" fmla="*/ 3158490 h 3505200"/>
                    <a:gd name="connsiteX10" fmla="*/ 659130 w 1714500"/>
                    <a:gd name="connsiteY10" fmla="*/ 3156585 h 3505200"/>
                    <a:gd name="connsiteX11" fmla="*/ 383858 w 1714500"/>
                    <a:gd name="connsiteY11" fmla="*/ 3098483 h 3505200"/>
                    <a:gd name="connsiteX12" fmla="*/ 125730 w 1714500"/>
                    <a:gd name="connsiteY12" fmla="*/ 2865120 h 3505200"/>
                    <a:gd name="connsiteX13" fmla="*/ 0 w 1714500"/>
                    <a:gd name="connsiteY13" fmla="*/ 2427923 h 3505200"/>
                    <a:gd name="connsiteX14" fmla="*/ 320993 w 1714500"/>
                    <a:gd name="connsiteY14" fmla="*/ 2317433 h 3505200"/>
                    <a:gd name="connsiteX15" fmla="*/ 451485 w 1714500"/>
                    <a:gd name="connsiteY15" fmla="*/ 2707958 h 3505200"/>
                    <a:gd name="connsiteX16" fmla="*/ 682943 w 1714500"/>
                    <a:gd name="connsiteY16" fmla="*/ 2860358 h 3505200"/>
                    <a:gd name="connsiteX17" fmla="*/ 730568 w 1714500"/>
                    <a:gd name="connsiteY17" fmla="*/ 2864168 h 3505200"/>
                    <a:gd name="connsiteX18" fmla="*/ 732473 w 1714500"/>
                    <a:gd name="connsiteY18" fmla="*/ 1761173 h 3505200"/>
                    <a:gd name="connsiteX19" fmla="*/ 576263 w 1714500"/>
                    <a:gd name="connsiteY19" fmla="*/ 1735455 h 3505200"/>
                    <a:gd name="connsiteX20" fmla="*/ 372428 w 1714500"/>
                    <a:gd name="connsiteY20" fmla="*/ 1660208 h 3505200"/>
                    <a:gd name="connsiteX21" fmla="*/ 138113 w 1714500"/>
                    <a:gd name="connsiteY21" fmla="*/ 1438275 h 3505200"/>
                    <a:gd name="connsiteX22" fmla="*/ 56198 w 1714500"/>
                    <a:gd name="connsiteY22" fmla="*/ 1079183 h 3505200"/>
                    <a:gd name="connsiteX23" fmla="*/ 298133 w 1714500"/>
                    <a:gd name="connsiteY23" fmla="*/ 448628 h 3505200"/>
                    <a:gd name="connsiteX24" fmla="*/ 628650 w 1714500"/>
                    <a:gd name="connsiteY24" fmla="*/ 239077 h 3505200"/>
                    <a:gd name="connsiteX25" fmla="*/ 735330 w 1714500"/>
                    <a:gd name="connsiteY25" fmla="*/ 206693 h 3505200"/>
                    <a:gd name="connsiteX26" fmla="*/ 735330 w 1714500"/>
                    <a:gd name="connsiteY26" fmla="*/ 36195 h 3505200"/>
                    <a:gd name="connsiteX27" fmla="*/ 778193 w 1714500"/>
                    <a:gd name="connsiteY27" fmla="*/ 30480 h 3505200"/>
                    <a:gd name="connsiteX28" fmla="*/ 965835 w 1714500"/>
                    <a:gd name="connsiteY28" fmla="*/ 2858 h 3505200"/>
                    <a:gd name="connsiteX29" fmla="*/ 996315 w 1714500"/>
                    <a:gd name="connsiteY29" fmla="*/ 0 h 3505200"/>
                    <a:gd name="connsiteX30" fmla="*/ 996315 w 1714500"/>
                    <a:gd name="connsiteY30" fmla="*/ 168593 h 3505200"/>
                    <a:gd name="connsiteX31" fmla="*/ 1097280 w 1714500"/>
                    <a:gd name="connsiteY31" fmla="*/ 171450 h 3505200"/>
                    <a:gd name="connsiteX32" fmla="*/ 1406843 w 1714500"/>
                    <a:gd name="connsiteY32" fmla="*/ 282893 h 3505200"/>
                    <a:gd name="connsiteX33" fmla="*/ 1657350 w 1714500"/>
                    <a:gd name="connsiteY33" fmla="*/ 763905 h 3505200"/>
                    <a:gd name="connsiteX34" fmla="*/ 1326833 w 1714500"/>
                    <a:gd name="connsiteY34" fmla="*/ 863918 h 3505200"/>
                    <a:gd name="connsiteX35" fmla="*/ 1209675 w 1714500"/>
                    <a:gd name="connsiteY35" fmla="*/ 568643 h 3505200"/>
                    <a:gd name="connsiteX36" fmla="*/ 1038225 w 1714500"/>
                    <a:gd name="connsiteY36" fmla="*/ 471488 h 3505200"/>
                    <a:gd name="connsiteX37" fmla="*/ 995363 w 1714500"/>
                    <a:gd name="connsiteY37" fmla="*/ 464820 h 3505200"/>
                    <a:gd name="connsiteX38" fmla="*/ 993458 w 1714500"/>
                    <a:gd name="connsiteY38" fmla="*/ 1460183 h 3505200"/>
                    <a:gd name="connsiteX39" fmla="*/ 1073468 w 1714500"/>
                    <a:gd name="connsiteY39" fmla="*/ 1471613 h 3505200"/>
                    <a:gd name="connsiteX40" fmla="*/ 1282065 w 1714500"/>
                    <a:gd name="connsiteY40" fmla="*/ 1513523 h 3505200"/>
                    <a:gd name="connsiteX41" fmla="*/ 1524953 w 1714500"/>
                    <a:gd name="connsiteY41" fmla="*/ 1651635 h 3505200"/>
                    <a:gd name="connsiteX42" fmla="*/ 1669733 w 1714500"/>
                    <a:gd name="connsiteY42" fmla="*/ 1870710 h 3505200"/>
                    <a:gd name="connsiteX43" fmla="*/ 1268730 w 1714500"/>
                    <a:gd name="connsiteY43" fmla="*/ 2624138 h 3505200"/>
                    <a:gd name="connsiteX44" fmla="*/ 1390650 w 1714500"/>
                    <a:gd name="connsiteY44" fmla="*/ 2236470 h 3505200"/>
                    <a:gd name="connsiteX45" fmla="*/ 1304925 w 1714500"/>
                    <a:gd name="connsiteY45" fmla="*/ 1945958 h 3505200"/>
                    <a:gd name="connsiteX46" fmla="*/ 1080135 w 1714500"/>
                    <a:gd name="connsiteY46" fmla="*/ 1820228 h 3505200"/>
                    <a:gd name="connsiteX47" fmla="*/ 992505 w 1714500"/>
                    <a:gd name="connsiteY47" fmla="*/ 1798320 h 3505200"/>
                    <a:gd name="connsiteX48" fmla="*/ 990600 w 1714500"/>
                    <a:gd name="connsiteY48" fmla="*/ 2830830 h 3505200"/>
                    <a:gd name="connsiteX49" fmla="*/ 1048703 w 1714500"/>
                    <a:gd name="connsiteY49" fmla="*/ 2808923 h 3505200"/>
                    <a:gd name="connsiteX50" fmla="*/ 1268730 w 1714500"/>
                    <a:gd name="connsiteY50" fmla="*/ 2624138 h 3505200"/>
                    <a:gd name="connsiteX51" fmla="*/ 732473 w 1714500"/>
                    <a:gd name="connsiteY51" fmla="*/ 1425893 h 3505200"/>
                    <a:gd name="connsiteX52" fmla="*/ 734378 w 1714500"/>
                    <a:gd name="connsiteY52" fmla="*/ 497205 h 3505200"/>
                    <a:gd name="connsiteX53" fmla="*/ 688658 w 1714500"/>
                    <a:gd name="connsiteY53" fmla="*/ 514350 h 3505200"/>
                    <a:gd name="connsiteX54" fmla="*/ 482917 w 1714500"/>
                    <a:gd name="connsiteY54" fmla="*/ 682943 h 3505200"/>
                    <a:gd name="connsiteX55" fmla="*/ 375285 w 1714500"/>
                    <a:gd name="connsiteY55" fmla="*/ 1006793 h 3505200"/>
                    <a:gd name="connsiteX56" fmla="*/ 465773 w 1714500"/>
                    <a:gd name="connsiteY56" fmla="*/ 1289685 h 3505200"/>
                    <a:gd name="connsiteX57" fmla="*/ 674370 w 1714500"/>
                    <a:gd name="connsiteY57" fmla="*/ 1411605 h 3505200"/>
                    <a:gd name="connsiteX58" fmla="*/ 732473 w 1714500"/>
                    <a:gd name="connsiteY58" fmla="*/ 1425893 h 350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714500" h="3505200">
                      <a:moveTo>
                        <a:pt x="1669733" y="1870710"/>
                      </a:moveTo>
                      <a:cubicBezTo>
                        <a:pt x="1703070" y="1959293"/>
                        <a:pt x="1720215" y="2058353"/>
                        <a:pt x="1720215" y="2166938"/>
                      </a:cubicBezTo>
                      <a:cubicBezTo>
                        <a:pt x="1720215" y="2406015"/>
                        <a:pt x="1648778" y="2615565"/>
                        <a:pt x="1507808" y="2795588"/>
                      </a:cubicBezTo>
                      <a:cubicBezTo>
                        <a:pt x="1402080" y="2930843"/>
                        <a:pt x="1273493" y="3027045"/>
                        <a:pt x="1121093" y="3084195"/>
                      </a:cubicBezTo>
                      <a:lnTo>
                        <a:pt x="991553" y="3120390"/>
                      </a:lnTo>
                      <a:lnTo>
                        <a:pt x="990600" y="3466148"/>
                      </a:lnTo>
                      <a:lnTo>
                        <a:pt x="960120" y="3470910"/>
                      </a:lnTo>
                      <a:lnTo>
                        <a:pt x="772478" y="3505200"/>
                      </a:lnTo>
                      <a:lnTo>
                        <a:pt x="729615" y="3503295"/>
                      </a:lnTo>
                      <a:lnTo>
                        <a:pt x="730568" y="3158490"/>
                      </a:lnTo>
                      <a:lnTo>
                        <a:pt x="659130" y="3156585"/>
                      </a:lnTo>
                      <a:cubicBezTo>
                        <a:pt x="550545" y="3148965"/>
                        <a:pt x="459105" y="3129915"/>
                        <a:pt x="383858" y="3098483"/>
                      </a:cubicBezTo>
                      <a:cubicBezTo>
                        <a:pt x="283845" y="3056573"/>
                        <a:pt x="198120" y="2979420"/>
                        <a:pt x="125730" y="2865120"/>
                      </a:cubicBezTo>
                      <a:cubicBezTo>
                        <a:pt x="53340" y="2750820"/>
                        <a:pt x="11430" y="2606040"/>
                        <a:pt x="0" y="2427923"/>
                      </a:cubicBezTo>
                      <a:lnTo>
                        <a:pt x="320993" y="2317433"/>
                      </a:lnTo>
                      <a:cubicBezTo>
                        <a:pt x="345758" y="2499360"/>
                        <a:pt x="388620" y="2629853"/>
                        <a:pt x="451485" y="2707958"/>
                      </a:cubicBezTo>
                      <a:cubicBezTo>
                        <a:pt x="519113" y="2790825"/>
                        <a:pt x="596265" y="2841308"/>
                        <a:pt x="682943" y="2860358"/>
                      </a:cubicBezTo>
                      <a:lnTo>
                        <a:pt x="730568" y="2864168"/>
                      </a:lnTo>
                      <a:lnTo>
                        <a:pt x="732473" y="1761173"/>
                      </a:lnTo>
                      <a:lnTo>
                        <a:pt x="576263" y="1735455"/>
                      </a:lnTo>
                      <a:cubicBezTo>
                        <a:pt x="509588" y="1717358"/>
                        <a:pt x="441008" y="1692593"/>
                        <a:pt x="372428" y="1660208"/>
                      </a:cubicBezTo>
                      <a:cubicBezTo>
                        <a:pt x="270510" y="1612583"/>
                        <a:pt x="192405" y="1539240"/>
                        <a:pt x="138113" y="1438275"/>
                      </a:cubicBezTo>
                      <a:cubicBezTo>
                        <a:pt x="82868" y="1337310"/>
                        <a:pt x="56198" y="1217295"/>
                        <a:pt x="56198" y="1079183"/>
                      </a:cubicBezTo>
                      <a:cubicBezTo>
                        <a:pt x="56198" y="833438"/>
                        <a:pt x="137160" y="622935"/>
                        <a:pt x="298133" y="448628"/>
                      </a:cubicBezTo>
                      <a:cubicBezTo>
                        <a:pt x="379095" y="360998"/>
                        <a:pt x="488633" y="290513"/>
                        <a:pt x="628650" y="239077"/>
                      </a:cubicBezTo>
                      <a:lnTo>
                        <a:pt x="735330" y="206693"/>
                      </a:lnTo>
                      <a:lnTo>
                        <a:pt x="735330" y="36195"/>
                      </a:lnTo>
                      <a:lnTo>
                        <a:pt x="778193" y="30480"/>
                      </a:lnTo>
                      <a:lnTo>
                        <a:pt x="965835" y="2858"/>
                      </a:lnTo>
                      <a:lnTo>
                        <a:pt x="996315" y="0"/>
                      </a:lnTo>
                      <a:lnTo>
                        <a:pt x="996315" y="168593"/>
                      </a:lnTo>
                      <a:lnTo>
                        <a:pt x="1097280" y="171450"/>
                      </a:lnTo>
                      <a:cubicBezTo>
                        <a:pt x="1222058" y="182880"/>
                        <a:pt x="1324928" y="220027"/>
                        <a:pt x="1406843" y="282893"/>
                      </a:cubicBezTo>
                      <a:cubicBezTo>
                        <a:pt x="1545908" y="388620"/>
                        <a:pt x="1629728" y="548640"/>
                        <a:pt x="1657350" y="763905"/>
                      </a:cubicBezTo>
                      <a:lnTo>
                        <a:pt x="1326833" y="863918"/>
                      </a:lnTo>
                      <a:cubicBezTo>
                        <a:pt x="1307783" y="730568"/>
                        <a:pt x="1268730" y="632460"/>
                        <a:pt x="1209675" y="568643"/>
                      </a:cubicBezTo>
                      <a:cubicBezTo>
                        <a:pt x="1164908" y="521017"/>
                        <a:pt x="1107758" y="488633"/>
                        <a:pt x="1038225" y="471488"/>
                      </a:cubicBezTo>
                      <a:lnTo>
                        <a:pt x="995363" y="464820"/>
                      </a:lnTo>
                      <a:lnTo>
                        <a:pt x="993458" y="1460183"/>
                      </a:lnTo>
                      <a:lnTo>
                        <a:pt x="1073468" y="1471613"/>
                      </a:lnTo>
                      <a:cubicBezTo>
                        <a:pt x="1173480" y="1486853"/>
                        <a:pt x="1243013" y="1500188"/>
                        <a:pt x="1282065" y="1513523"/>
                      </a:cubicBezTo>
                      <a:cubicBezTo>
                        <a:pt x="1381125" y="1546860"/>
                        <a:pt x="1462088" y="1592580"/>
                        <a:pt x="1524953" y="1651635"/>
                      </a:cubicBezTo>
                      <a:cubicBezTo>
                        <a:pt x="1587818" y="1708785"/>
                        <a:pt x="1635443" y="1782128"/>
                        <a:pt x="1669733" y="1870710"/>
                      </a:cubicBezTo>
                      <a:close/>
                      <a:moveTo>
                        <a:pt x="1268730" y="2624138"/>
                      </a:moveTo>
                      <a:cubicBezTo>
                        <a:pt x="1349693" y="2512695"/>
                        <a:pt x="1390650" y="2384108"/>
                        <a:pt x="1390650" y="2236470"/>
                      </a:cubicBezTo>
                      <a:cubicBezTo>
                        <a:pt x="1390650" y="2110740"/>
                        <a:pt x="1362075" y="2014538"/>
                        <a:pt x="1304925" y="1945958"/>
                      </a:cubicBezTo>
                      <a:cubicBezTo>
                        <a:pt x="1262063" y="1894523"/>
                        <a:pt x="1186815" y="1852613"/>
                        <a:pt x="1080135" y="1820228"/>
                      </a:cubicBezTo>
                      <a:lnTo>
                        <a:pt x="992505" y="1798320"/>
                      </a:lnTo>
                      <a:lnTo>
                        <a:pt x="990600" y="2830830"/>
                      </a:lnTo>
                      <a:lnTo>
                        <a:pt x="1048703" y="2808923"/>
                      </a:lnTo>
                      <a:cubicBezTo>
                        <a:pt x="1135380" y="2768918"/>
                        <a:pt x="1207770" y="2707005"/>
                        <a:pt x="1268730" y="2624138"/>
                      </a:cubicBezTo>
                      <a:moveTo>
                        <a:pt x="732473" y="1425893"/>
                      </a:moveTo>
                      <a:lnTo>
                        <a:pt x="734378" y="497205"/>
                      </a:lnTo>
                      <a:lnTo>
                        <a:pt x="688658" y="514350"/>
                      </a:lnTo>
                      <a:cubicBezTo>
                        <a:pt x="604838" y="554355"/>
                        <a:pt x="537210" y="609600"/>
                        <a:pt x="482917" y="682943"/>
                      </a:cubicBezTo>
                      <a:cubicBezTo>
                        <a:pt x="411480" y="780098"/>
                        <a:pt x="375285" y="887730"/>
                        <a:pt x="375285" y="1006793"/>
                      </a:cubicBezTo>
                      <a:cubicBezTo>
                        <a:pt x="375285" y="1124903"/>
                        <a:pt x="405765" y="1219200"/>
                        <a:pt x="465773" y="1289685"/>
                      </a:cubicBezTo>
                      <a:cubicBezTo>
                        <a:pt x="511492" y="1343025"/>
                        <a:pt x="581025" y="1383030"/>
                        <a:pt x="674370" y="1411605"/>
                      </a:cubicBezTo>
                      <a:lnTo>
                        <a:pt x="732473" y="1425893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xmlns="" id="{52093950-B461-4544-9D34-057C941B61C5}"/>
                    </a:ext>
                  </a:extLst>
                </p:cNvPr>
                <p:cNvGrpSpPr/>
                <p:nvPr/>
              </p:nvGrpSpPr>
              <p:grpSpPr>
                <a:xfrm>
                  <a:off x="12470968" y="4620148"/>
                  <a:ext cx="435759" cy="1352099"/>
                  <a:chOff x="1968987" y="1811829"/>
                  <a:chExt cx="1022846" cy="3173751"/>
                </a:xfrm>
                <a:solidFill>
                  <a:schemeClr val="bg1"/>
                </a:solidFill>
              </p:grpSpPr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xmlns="" id="{966E3A86-B11A-4D7D-899D-2BB3579B0565}"/>
                      </a:ext>
                    </a:extLst>
                  </p:cNvPr>
                  <p:cNvSpPr/>
                  <p:nvPr/>
                </p:nvSpPr>
                <p:spPr>
                  <a:xfrm>
                    <a:off x="1975571" y="4195005"/>
                    <a:ext cx="600075" cy="790575"/>
                  </a:xfrm>
                  <a:custGeom>
                    <a:avLst/>
                    <a:gdLst>
                      <a:gd name="connsiteX0" fmla="*/ 601980 w 600075"/>
                      <a:gd name="connsiteY0" fmla="*/ 791528 h 790575"/>
                      <a:gd name="connsiteX1" fmla="*/ 340995 w 600075"/>
                      <a:gd name="connsiteY1" fmla="*/ 649605 h 790575"/>
                      <a:gd name="connsiteX2" fmla="*/ 125730 w 600075"/>
                      <a:gd name="connsiteY2" fmla="*/ 437197 h 790575"/>
                      <a:gd name="connsiteX3" fmla="*/ 0 w 600075"/>
                      <a:gd name="connsiteY3" fmla="*/ 0 h 790575"/>
                      <a:gd name="connsiteX4" fmla="*/ 260985 w 600075"/>
                      <a:gd name="connsiteY4" fmla="*/ 141922 h 790575"/>
                      <a:gd name="connsiteX5" fmla="*/ 386715 w 600075"/>
                      <a:gd name="connsiteY5" fmla="*/ 579120 h 790575"/>
                      <a:gd name="connsiteX6" fmla="*/ 601980 w 600075"/>
                      <a:gd name="connsiteY6" fmla="*/ 791528 h 790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5" h="790575">
                        <a:moveTo>
                          <a:pt x="601980" y="791528"/>
                        </a:moveTo>
                        <a:lnTo>
                          <a:pt x="340995" y="649605"/>
                        </a:lnTo>
                        <a:cubicBezTo>
                          <a:pt x="259080" y="604838"/>
                          <a:pt x="187643" y="534353"/>
                          <a:pt x="125730" y="437197"/>
                        </a:cubicBezTo>
                        <a:cubicBezTo>
                          <a:pt x="53340" y="323850"/>
                          <a:pt x="11430" y="178118"/>
                          <a:pt x="0" y="0"/>
                        </a:cubicBezTo>
                        <a:lnTo>
                          <a:pt x="260985" y="141922"/>
                        </a:lnTo>
                        <a:cubicBezTo>
                          <a:pt x="272415" y="319088"/>
                          <a:pt x="314325" y="464820"/>
                          <a:pt x="386715" y="579120"/>
                        </a:cubicBezTo>
                        <a:cubicBezTo>
                          <a:pt x="448628" y="676275"/>
                          <a:pt x="520065" y="747713"/>
                          <a:pt x="601980" y="79152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xmlns="" id="{B375DDF1-AA9E-43A0-A8DA-412ADFA996C3}"/>
                      </a:ext>
                    </a:extLst>
                  </p:cNvPr>
                  <p:cNvSpPr/>
                  <p:nvPr/>
                </p:nvSpPr>
                <p:spPr>
                  <a:xfrm>
                    <a:off x="1968987" y="4089376"/>
                    <a:ext cx="581026" cy="247649"/>
                  </a:xfrm>
                  <a:custGeom>
                    <a:avLst/>
                    <a:gdLst>
                      <a:gd name="connsiteX0" fmla="*/ 260985 w 581025"/>
                      <a:gd name="connsiteY0" fmla="*/ 251460 h 247650"/>
                      <a:gd name="connsiteX1" fmla="*/ 0 w 581025"/>
                      <a:gd name="connsiteY1" fmla="*/ 109538 h 247650"/>
                      <a:gd name="connsiteX2" fmla="*/ 320993 w 581025"/>
                      <a:gd name="connsiteY2" fmla="*/ 0 h 247650"/>
                      <a:gd name="connsiteX3" fmla="*/ 581978 w 581025"/>
                      <a:gd name="connsiteY3" fmla="*/ 140970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25" h="247650">
                        <a:moveTo>
                          <a:pt x="260985" y="251460"/>
                        </a:moveTo>
                        <a:lnTo>
                          <a:pt x="0" y="109538"/>
                        </a:lnTo>
                        <a:lnTo>
                          <a:pt x="320993" y="0"/>
                        </a:lnTo>
                        <a:lnTo>
                          <a:pt x="581978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xmlns="" id="{6262C62E-87B3-4A38-8215-10B0952EB444}"/>
                      </a:ext>
                    </a:extLst>
                  </p:cNvPr>
                  <p:cNvSpPr/>
                  <p:nvPr/>
                </p:nvSpPr>
                <p:spPr>
                  <a:xfrm>
                    <a:off x="2051714" y="1973775"/>
                    <a:ext cx="940119" cy="1580196"/>
                  </a:xfrm>
                  <a:custGeom>
                    <a:avLst/>
                    <a:gdLst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833438 w 940118"/>
                      <a:gd name="connsiteY5" fmla="*/ 174308 h 1580197"/>
                      <a:gd name="connsiteX6" fmla="*/ 833437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592976 w 940118"/>
                      <a:gd name="connsiteY10" fmla="*/ 268101 h 1580197"/>
                      <a:gd name="connsiteX11" fmla="*/ 592932 w 940118"/>
                      <a:gd name="connsiteY11" fmla="*/ 268132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55232 w 940118"/>
                      <a:gd name="connsiteY17" fmla="*/ 380990 h 1580197"/>
                      <a:gd name="connsiteX18" fmla="*/ 454648 w 940118"/>
                      <a:gd name="connsiteY18" fmla="*/ 381569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63" fmla="*/ 679133 w 940118"/>
                      <a:gd name="connsiteY63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422910 w 940118"/>
                      <a:gd name="connsiteY22" fmla="*/ 483870 h 1580197"/>
                      <a:gd name="connsiteX23" fmla="*/ 367665 w 940118"/>
                      <a:gd name="connsiteY23" fmla="*/ 572453 h 1580197"/>
                      <a:gd name="connsiteX24" fmla="*/ 368618 w 940118"/>
                      <a:gd name="connsiteY24" fmla="*/ 573405 h 1580197"/>
                      <a:gd name="connsiteX25" fmla="*/ 317183 w 940118"/>
                      <a:gd name="connsiteY25" fmla="*/ 684847 h 1580197"/>
                      <a:gd name="connsiteX26" fmla="*/ 305241 w 940118"/>
                      <a:gd name="connsiteY26" fmla="*/ 678329 h 1580197"/>
                      <a:gd name="connsiteX27" fmla="*/ 305235 w 940118"/>
                      <a:gd name="connsiteY27" fmla="*/ 678350 h 1580197"/>
                      <a:gd name="connsiteX28" fmla="*/ 317183 w 940118"/>
                      <a:gd name="connsiteY28" fmla="*/ 684847 h 1580197"/>
                      <a:gd name="connsiteX29" fmla="*/ 260985 w 940118"/>
                      <a:gd name="connsiteY29" fmla="*/ 1014413 h 1580197"/>
                      <a:gd name="connsiteX30" fmla="*/ 342900 w 940118"/>
                      <a:gd name="connsiteY30" fmla="*/ 1373505 h 1580197"/>
                      <a:gd name="connsiteX31" fmla="*/ 546735 w 940118"/>
                      <a:gd name="connsiteY31" fmla="*/ 1580197 h 1580197"/>
                      <a:gd name="connsiteX32" fmla="*/ 285750 w 940118"/>
                      <a:gd name="connsiteY32" fmla="*/ 1438275 h 1580197"/>
                      <a:gd name="connsiteX33" fmla="*/ 81915 w 940118"/>
                      <a:gd name="connsiteY33" fmla="*/ 1231583 h 1580197"/>
                      <a:gd name="connsiteX34" fmla="*/ 0 w 940118"/>
                      <a:gd name="connsiteY34" fmla="*/ 872490 h 1580197"/>
                      <a:gd name="connsiteX35" fmla="*/ 56197 w 940118"/>
                      <a:gd name="connsiteY35" fmla="*/ 542925 h 1580197"/>
                      <a:gd name="connsiteX36" fmla="*/ 62441 w 940118"/>
                      <a:gd name="connsiteY36" fmla="*/ 546321 h 1580197"/>
                      <a:gd name="connsiteX37" fmla="*/ 62617 w 940118"/>
                      <a:gd name="connsiteY37" fmla="*/ 545909 h 1580197"/>
                      <a:gd name="connsiteX38" fmla="*/ 57150 w 940118"/>
                      <a:gd name="connsiteY38" fmla="*/ 542925 h 1580197"/>
                      <a:gd name="connsiteX39" fmla="*/ 107444 w 940118"/>
                      <a:gd name="connsiteY39" fmla="*/ 431896 h 1580197"/>
                      <a:gd name="connsiteX40" fmla="*/ 106680 w 940118"/>
                      <a:gd name="connsiteY40" fmla="*/ 431483 h 1580197"/>
                      <a:gd name="connsiteX41" fmla="*/ 161925 w 940118"/>
                      <a:gd name="connsiteY41" fmla="*/ 341948 h 1580197"/>
                      <a:gd name="connsiteX42" fmla="*/ 171758 w 940118"/>
                      <a:gd name="connsiteY42" fmla="*/ 347295 h 1580197"/>
                      <a:gd name="connsiteX43" fmla="*/ 171778 w 940118"/>
                      <a:gd name="connsiteY43" fmla="*/ 347270 h 1580197"/>
                      <a:gd name="connsiteX44" fmla="*/ 161925 w 940118"/>
                      <a:gd name="connsiteY44" fmla="*/ 341948 h 1580197"/>
                      <a:gd name="connsiteX45" fmla="*/ 227648 w 940118"/>
                      <a:gd name="connsiteY45" fmla="*/ 258128 h 1580197"/>
                      <a:gd name="connsiteX46" fmla="*/ 239906 w 940118"/>
                      <a:gd name="connsiteY46" fmla="*/ 264794 h 1580197"/>
                      <a:gd name="connsiteX47" fmla="*/ 240267 w 940118"/>
                      <a:gd name="connsiteY47" fmla="*/ 264453 h 1580197"/>
                      <a:gd name="connsiteX48" fmla="*/ 228600 w 940118"/>
                      <a:gd name="connsiteY48" fmla="*/ 258128 h 1580197"/>
                      <a:gd name="connsiteX49" fmla="*/ 242888 w 940118"/>
                      <a:gd name="connsiteY49" fmla="*/ 241935 h 1580197"/>
                      <a:gd name="connsiteX50" fmla="*/ 287315 w 940118"/>
                      <a:gd name="connsiteY50" fmla="*/ 198453 h 1580197"/>
                      <a:gd name="connsiteX51" fmla="*/ 286702 w 940118"/>
                      <a:gd name="connsiteY51" fmla="*/ 198120 h 1580197"/>
                      <a:gd name="connsiteX52" fmla="*/ 359092 w 940118"/>
                      <a:gd name="connsiteY52" fmla="*/ 140970 h 1580197"/>
                      <a:gd name="connsiteX53" fmla="*/ 378434 w 940118"/>
                      <a:gd name="connsiteY53" fmla="*/ 151488 h 1580197"/>
                      <a:gd name="connsiteX54" fmla="*/ 378837 w 940118"/>
                      <a:gd name="connsiteY54" fmla="*/ 151226 h 1580197"/>
                      <a:gd name="connsiteX55" fmla="*/ 360045 w 940118"/>
                      <a:gd name="connsiteY55" fmla="*/ 140970 h 1580197"/>
                      <a:gd name="connsiteX56" fmla="*/ 486263 w 940118"/>
                      <a:gd name="connsiteY56" fmla="*/ 68845 h 1580197"/>
                      <a:gd name="connsiteX57" fmla="*/ 485775 w 940118"/>
                      <a:gd name="connsiteY57" fmla="*/ 68580 h 1580197"/>
                      <a:gd name="connsiteX58" fmla="*/ 572452 w 940118"/>
                      <a:gd name="connsiteY58" fmla="*/ 32385 h 1580197"/>
                      <a:gd name="connsiteX59" fmla="*/ 595123 w 940118"/>
                      <a:gd name="connsiteY59" fmla="*/ 44713 h 1580197"/>
                      <a:gd name="connsiteX60" fmla="*/ 595672 w 940118"/>
                      <a:gd name="connsiteY60" fmla="*/ 44538 h 1580197"/>
                      <a:gd name="connsiteX61" fmla="*/ 573405 w 940118"/>
                      <a:gd name="connsiteY61" fmla="*/ 32385 h 1580197"/>
                      <a:gd name="connsiteX62" fmla="*/ 679133 w 940118"/>
                      <a:gd name="connsiteY62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391243 w 940118"/>
                      <a:gd name="connsiteY20" fmla="*/ 465814 h 1580197"/>
                      <a:gd name="connsiteX21" fmla="*/ 422910 w 940118"/>
                      <a:gd name="connsiteY21" fmla="*/ 483870 h 1580197"/>
                      <a:gd name="connsiteX22" fmla="*/ 367665 w 940118"/>
                      <a:gd name="connsiteY22" fmla="*/ 572453 h 1580197"/>
                      <a:gd name="connsiteX23" fmla="*/ 368618 w 940118"/>
                      <a:gd name="connsiteY23" fmla="*/ 573405 h 1580197"/>
                      <a:gd name="connsiteX24" fmla="*/ 317183 w 940118"/>
                      <a:gd name="connsiteY24" fmla="*/ 684847 h 1580197"/>
                      <a:gd name="connsiteX25" fmla="*/ 305241 w 940118"/>
                      <a:gd name="connsiteY25" fmla="*/ 678329 h 1580197"/>
                      <a:gd name="connsiteX26" fmla="*/ 305235 w 940118"/>
                      <a:gd name="connsiteY26" fmla="*/ 678350 h 1580197"/>
                      <a:gd name="connsiteX27" fmla="*/ 317183 w 940118"/>
                      <a:gd name="connsiteY27" fmla="*/ 684847 h 1580197"/>
                      <a:gd name="connsiteX28" fmla="*/ 260985 w 940118"/>
                      <a:gd name="connsiteY28" fmla="*/ 1014413 h 1580197"/>
                      <a:gd name="connsiteX29" fmla="*/ 342900 w 940118"/>
                      <a:gd name="connsiteY29" fmla="*/ 1373505 h 1580197"/>
                      <a:gd name="connsiteX30" fmla="*/ 546735 w 940118"/>
                      <a:gd name="connsiteY30" fmla="*/ 1580197 h 1580197"/>
                      <a:gd name="connsiteX31" fmla="*/ 285750 w 940118"/>
                      <a:gd name="connsiteY31" fmla="*/ 1438275 h 1580197"/>
                      <a:gd name="connsiteX32" fmla="*/ 81915 w 940118"/>
                      <a:gd name="connsiteY32" fmla="*/ 1231583 h 1580197"/>
                      <a:gd name="connsiteX33" fmla="*/ 0 w 940118"/>
                      <a:gd name="connsiteY33" fmla="*/ 872490 h 1580197"/>
                      <a:gd name="connsiteX34" fmla="*/ 56197 w 940118"/>
                      <a:gd name="connsiteY34" fmla="*/ 542925 h 1580197"/>
                      <a:gd name="connsiteX35" fmla="*/ 62441 w 940118"/>
                      <a:gd name="connsiteY35" fmla="*/ 546321 h 1580197"/>
                      <a:gd name="connsiteX36" fmla="*/ 62617 w 940118"/>
                      <a:gd name="connsiteY36" fmla="*/ 545909 h 1580197"/>
                      <a:gd name="connsiteX37" fmla="*/ 57150 w 940118"/>
                      <a:gd name="connsiteY37" fmla="*/ 542925 h 1580197"/>
                      <a:gd name="connsiteX38" fmla="*/ 107444 w 940118"/>
                      <a:gd name="connsiteY38" fmla="*/ 431896 h 1580197"/>
                      <a:gd name="connsiteX39" fmla="*/ 106680 w 940118"/>
                      <a:gd name="connsiteY39" fmla="*/ 431483 h 1580197"/>
                      <a:gd name="connsiteX40" fmla="*/ 161925 w 940118"/>
                      <a:gd name="connsiteY40" fmla="*/ 341948 h 1580197"/>
                      <a:gd name="connsiteX41" fmla="*/ 171758 w 940118"/>
                      <a:gd name="connsiteY41" fmla="*/ 347295 h 1580197"/>
                      <a:gd name="connsiteX42" fmla="*/ 171778 w 940118"/>
                      <a:gd name="connsiteY42" fmla="*/ 347270 h 1580197"/>
                      <a:gd name="connsiteX43" fmla="*/ 161925 w 940118"/>
                      <a:gd name="connsiteY43" fmla="*/ 341948 h 1580197"/>
                      <a:gd name="connsiteX44" fmla="*/ 227648 w 940118"/>
                      <a:gd name="connsiteY44" fmla="*/ 258128 h 1580197"/>
                      <a:gd name="connsiteX45" fmla="*/ 239906 w 940118"/>
                      <a:gd name="connsiteY45" fmla="*/ 264794 h 1580197"/>
                      <a:gd name="connsiteX46" fmla="*/ 240267 w 940118"/>
                      <a:gd name="connsiteY46" fmla="*/ 264453 h 1580197"/>
                      <a:gd name="connsiteX47" fmla="*/ 228600 w 940118"/>
                      <a:gd name="connsiteY47" fmla="*/ 258128 h 1580197"/>
                      <a:gd name="connsiteX48" fmla="*/ 242888 w 940118"/>
                      <a:gd name="connsiteY48" fmla="*/ 241935 h 1580197"/>
                      <a:gd name="connsiteX49" fmla="*/ 287315 w 940118"/>
                      <a:gd name="connsiteY49" fmla="*/ 198453 h 1580197"/>
                      <a:gd name="connsiteX50" fmla="*/ 286702 w 940118"/>
                      <a:gd name="connsiteY50" fmla="*/ 198120 h 1580197"/>
                      <a:gd name="connsiteX51" fmla="*/ 359092 w 940118"/>
                      <a:gd name="connsiteY51" fmla="*/ 140970 h 1580197"/>
                      <a:gd name="connsiteX52" fmla="*/ 378434 w 940118"/>
                      <a:gd name="connsiteY52" fmla="*/ 151488 h 1580197"/>
                      <a:gd name="connsiteX53" fmla="*/ 378837 w 940118"/>
                      <a:gd name="connsiteY53" fmla="*/ 151226 h 1580197"/>
                      <a:gd name="connsiteX54" fmla="*/ 360045 w 940118"/>
                      <a:gd name="connsiteY54" fmla="*/ 140970 h 1580197"/>
                      <a:gd name="connsiteX55" fmla="*/ 486263 w 940118"/>
                      <a:gd name="connsiteY55" fmla="*/ 68845 h 1580197"/>
                      <a:gd name="connsiteX56" fmla="*/ 485775 w 940118"/>
                      <a:gd name="connsiteY56" fmla="*/ 68580 h 1580197"/>
                      <a:gd name="connsiteX57" fmla="*/ 572452 w 940118"/>
                      <a:gd name="connsiteY57" fmla="*/ 32385 h 1580197"/>
                      <a:gd name="connsiteX58" fmla="*/ 595123 w 940118"/>
                      <a:gd name="connsiteY58" fmla="*/ 44713 h 1580197"/>
                      <a:gd name="connsiteX59" fmla="*/ 595672 w 940118"/>
                      <a:gd name="connsiteY59" fmla="*/ 44538 h 1580197"/>
                      <a:gd name="connsiteX60" fmla="*/ 573405 w 940118"/>
                      <a:gd name="connsiteY60" fmla="*/ 32385 h 1580197"/>
                      <a:gd name="connsiteX61" fmla="*/ 679133 w 940118"/>
                      <a:gd name="connsiteY61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422910 w 940118"/>
                      <a:gd name="connsiteY20" fmla="*/ 483870 h 1580197"/>
                      <a:gd name="connsiteX21" fmla="*/ 367665 w 940118"/>
                      <a:gd name="connsiteY21" fmla="*/ 572453 h 1580197"/>
                      <a:gd name="connsiteX22" fmla="*/ 368618 w 940118"/>
                      <a:gd name="connsiteY22" fmla="*/ 573405 h 1580197"/>
                      <a:gd name="connsiteX23" fmla="*/ 317183 w 940118"/>
                      <a:gd name="connsiteY23" fmla="*/ 684847 h 1580197"/>
                      <a:gd name="connsiteX24" fmla="*/ 305241 w 940118"/>
                      <a:gd name="connsiteY24" fmla="*/ 678329 h 1580197"/>
                      <a:gd name="connsiteX25" fmla="*/ 305235 w 940118"/>
                      <a:gd name="connsiteY25" fmla="*/ 678350 h 1580197"/>
                      <a:gd name="connsiteX26" fmla="*/ 317183 w 940118"/>
                      <a:gd name="connsiteY26" fmla="*/ 684847 h 1580197"/>
                      <a:gd name="connsiteX27" fmla="*/ 260985 w 940118"/>
                      <a:gd name="connsiteY27" fmla="*/ 1014413 h 1580197"/>
                      <a:gd name="connsiteX28" fmla="*/ 342900 w 940118"/>
                      <a:gd name="connsiteY28" fmla="*/ 1373505 h 1580197"/>
                      <a:gd name="connsiteX29" fmla="*/ 546735 w 940118"/>
                      <a:gd name="connsiteY29" fmla="*/ 1580197 h 1580197"/>
                      <a:gd name="connsiteX30" fmla="*/ 285750 w 940118"/>
                      <a:gd name="connsiteY30" fmla="*/ 1438275 h 1580197"/>
                      <a:gd name="connsiteX31" fmla="*/ 81915 w 940118"/>
                      <a:gd name="connsiteY31" fmla="*/ 1231583 h 1580197"/>
                      <a:gd name="connsiteX32" fmla="*/ 0 w 940118"/>
                      <a:gd name="connsiteY32" fmla="*/ 872490 h 1580197"/>
                      <a:gd name="connsiteX33" fmla="*/ 56197 w 940118"/>
                      <a:gd name="connsiteY33" fmla="*/ 542925 h 1580197"/>
                      <a:gd name="connsiteX34" fmla="*/ 62441 w 940118"/>
                      <a:gd name="connsiteY34" fmla="*/ 546321 h 1580197"/>
                      <a:gd name="connsiteX35" fmla="*/ 62617 w 940118"/>
                      <a:gd name="connsiteY35" fmla="*/ 545909 h 1580197"/>
                      <a:gd name="connsiteX36" fmla="*/ 57150 w 940118"/>
                      <a:gd name="connsiteY36" fmla="*/ 542925 h 1580197"/>
                      <a:gd name="connsiteX37" fmla="*/ 107444 w 940118"/>
                      <a:gd name="connsiteY37" fmla="*/ 431896 h 1580197"/>
                      <a:gd name="connsiteX38" fmla="*/ 106680 w 940118"/>
                      <a:gd name="connsiteY38" fmla="*/ 431483 h 1580197"/>
                      <a:gd name="connsiteX39" fmla="*/ 161925 w 940118"/>
                      <a:gd name="connsiteY39" fmla="*/ 341948 h 1580197"/>
                      <a:gd name="connsiteX40" fmla="*/ 171758 w 940118"/>
                      <a:gd name="connsiteY40" fmla="*/ 347295 h 1580197"/>
                      <a:gd name="connsiteX41" fmla="*/ 171778 w 940118"/>
                      <a:gd name="connsiteY41" fmla="*/ 347270 h 1580197"/>
                      <a:gd name="connsiteX42" fmla="*/ 161925 w 940118"/>
                      <a:gd name="connsiteY42" fmla="*/ 341948 h 1580197"/>
                      <a:gd name="connsiteX43" fmla="*/ 227648 w 940118"/>
                      <a:gd name="connsiteY43" fmla="*/ 258128 h 1580197"/>
                      <a:gd name="connsiteX44" fmla="*/ 239906 w 940118"/>
                      <a:gd name="connsiteY44" fmla="*/ 264794 h 1580197"/>
                      <a:gd name="connsiteX45" fmla="*/ 240267 w 940118"/>
                      <a:gd name="connsiteY45" fmla="*/ 264453 h 1580197"/>
                      <a:gd name="connsiteX46" fmla="*/ 228600 w 940118"/>
                      <a:gd name="connsiteY46" fmla="*/ 258128 h 1580197"/>
                      <a:gd name="connsiteX47" fmla="*/ 242888 w 940118"/>
                      <a:gd name="connsiteY47" fmla="*/ 241935 h 1580197"/>
                      <a:gd name="connsiteX48" fmla="*/ 287315 w 940118"/>
                      <a:gd name="connsiteY48" fmla="*/ 198453 h 1580197"/>
                      <a:gd name="connsiteX49" fmla="*/ 286702 w 940118"/>
                      <a:gd name="connsiteY49" fmla="*/ 198120 h 1580197"/>
                      <a:gd name="connsiteX50" fmla="*/ 359092 w 940118"/>
                      <a:gd name="connsiteY50" fmla="*/ 140970 h 1580197"/>
                      <a:gd name="connsiteX51" fmla="*/ 378434 w 940118"/>
                      <a:gd name="connsiteY51" fmla="*/ 151488 h 1580197"/>
                      <a:gd name="connsiteX52" fmla="*/ 378837 w 940118"/>
                      <a:gd name="connsiteY52" fmla="*/ 151226 h 1580197"/>
                      <a:gd name="connsiteX53" fmla="*/ 360045 w 940118"/>
                      <a:gd name="connsiteY53" fmla="*/ 140970 h 1580197"/>
                      <a:gd name="connsiteX54" fmla="*/ 486263 w 940118"/>
                      <a:gd name="connsiteY54" fmla="*/ 68845 h 1580197"/>
                      <a:gd name="connsiteX55" fmla="*/ 485775 w 940118"/>
                      <a:gd name="connsiteY55" fmla="*/ 68580 h 1580197"/>
                      <a:gd name="connsiteX56" fmla="*/ 572452 w 940118"/>
                      <a:gd name="connsiteY56" fmla="*/ 32385 h 1580197"/>
                      <a:gd name="connsiteX57" fmla="*/ 595123 w 940118"/>
                      <a:gd name="connsiteY57" fmla="*/ 44713 h 1580197"/>
                      <a:gd name="connsiteX58" fmla="*/ 595672 w 940118"/>
                      <a:gd name="connsiteY58" fmla="*/ 44538 h 1580197"/>
                      <a:gd name="connsiteX59" fmla="*/ 573405 w 940118"/>
                      <a:gd name="connsiteY59" fmla="*/ 32385 h 1580197"/>
                      <a:gd name="connsiteX60" fmla="*/ 679133 w 940118"/>
                      <a:gd name="connsiteY60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88633 w 940118"/>
                      <a:gd name="connsiteY17" fmla="*/ 400050 h 1580197"/>
                      <a:gd name="connsiteX18" fmla="*/ 422910 w 940118"/>
                      <a:gd name="connsiteY18" fmla="*/ 482918 h 1580197"/>
                      <a:gd name="connsiteX19" fmla="*/ 422910 w 940118"/>
                      <a:gd name="connsiteY19" fmla="*/ 483870 h 1580197"/>
                      <a:gd name="connsiteX20" fmla="*/ 367665 w 940118"/>
                      <a:gd name="connsiteY20" fmla="*/ 572453 h 1580197"/>
                      <a:gd name="connsiteX21" fmla="*/ 368618 w 940118"/>
                      <a:gd name="connsiteY21" fmla="*/ 573405 h 1580197"/>
                      <a:gd name="connsiteX22" fmla="*/ 317183 w 940118"/>
                      <a:gd name="connsiteY22" fmla="*/ 684847 h 1580197"/>
                      <a:gd name="connsiteX23" fmla="*/ 305241 w 940118"/>
                      <a:gd name="connsiteY23" fmla="*/ 678329 h 1580197"/>
                      <a:gd name="connsiteX24" fmla="*/ 305235 w 940118"/>
                      <a:gd name="connsiteY24" fmla="*/ 678350 h 1580197"/>
                      <a:gd name="connsiteX25" fmla="*/ 317183 w 940118"/>
                      <a:gd name="connsiteY25" fmla="*/ 684847 h 1580197"/>
                      <a:gd name="connsiteX26" fmla="*/ 260985 w 940118"/>
                      <a:gd name="connsiteY26" fmla="*/ 1014413 h 1580197"/>
                      <a:gd name="connsiteX27" fmla="*/ 342900 w 940118"/>
                      <a:gd name="connsiteY27" fmla="*/ 1373505 h 1580197"/>
                      <a:gd name="connsiteX28" fmla="*/ 546735 w 940118"/>
                      <a:gd name="connsiteY28" fmla="*/ 1580197 h 1580197"/>
                      <a:gd name="connsiteX29" fmla="*/ 285750 w 940118"/>
                      <a:gd name="connsiteY29" fmla="*/ 1438275 h 1580197"/>
                      <a:gd name="connsiteX30" fmla="*/ 81915 w 940118"/>
                      <a:gd name="connsiteY30" fmla="*/ 1231583 h 1580197"/>
                      <a:gd name="connsiteX31" fmla="*/ 0 w 940118"/>
                      <a:gd name="connsiteY31" fmla="*/ 872490 h 1580197"/>
                      <a:gd name="connsiteX32" fmla="*/ 56197 w 940118"/>
                      <a:gd name="connsiteY32" fmla="*/ 542925 h 1580197"/>
                      <a:gd name="connsiteX33" fmla="*/ 62441 w 940118"/>
                      <a:gd name="connsiteY33" fmla="*/ 546321 h 1580197"/>
                      <a:gd name="connsiteX34" fmla="*/ 62617 w 940118"/>
                      <a:gd name="connsiteY34" fmla="*/ 545909 h 1580197"/>
                      <a:gd name="connsiteX35" fmla="*/ 57150 w 940118"/>
                      <a:gd name="connsiteY35" fmla="*/ 542925 h 1580197"/>
                      <a:gd name="connsiteX36" fmla="*/ 107444 w 940118"/>
                      <a:gd name="connsiteY36" fmla="*/ 431896 h 1580197"/>
                      <a:gd name="connsiteX37" fmla="*/ 106680 w 940118"/>
                      <a:gd name="connsiteY37" fmla="*/ 431483 h 1580197"/>
                      <a:gd name="connsiteX38" fmla="*/ 161925 w 940118"/>
                      <a:gd name="connsiteY38" fmla="*/ 341948 h 1580197"/>
                      <a:gd name="connsiteX39" fmla="*/ 171758 w 940118"/>
                      <a:gd name="connsiteY39" fmla="*/ 347295 h 1580197"/>
                      <a:gd name="connsiteX40" fmla="*/ 171778 w 940118"/>
                      <a:gd name="connsiteY40" fmla="*/ 347270 h 1580197"/>
                      <a:gd name="connsiteX41" fmla="*/ 161925 w 940118"/>
                      <a:gd name="connsiteY41" fmla="*/ 341948 h 1580197"/>
                      <a:gd name="connsiteX42" fmla="*/ 227648 w 940118"/>
                      <a:gd name="connsiteY42" fmla="*/ 258128 h 1580197"/>
                      <a:gd name="connsiteX43" fmla="*/ 239906 w 940118"/>
                      <a:gd name="connsiteY43" fmla="*/ 264794 h 1580197"/>
                      <a:gd name="connsiteX44" fmla="*/ 240267 w 940118"/>
                      <a:gd name="connsiteY44" fmla="*/ 264453 h 1580197"/>
                      <a:gd name="connsiteX45" fmla="*/ 228600 w 940118"/>
                      <a:gd name="connsiteY45" fmla="*/ 258128 h 1580197"/>
                      <a:gd name="connsiteX46" fmla="*/ 242888 w 940118"/>
                      <a:gd name="connsiteY46" fmla="*/ 241935 h 1580197"/>
                      <a:gd name="connsiteX47" fmla="*/ 287315 w 940118"/>
                      <a:gd name="connsiteY47" fmla="*/ 198453 h 1580197"/>
                      <a:gd name="connsiteX48" fmla="*/ 286702 w 940118"/>
                      <a:gd name="connsiteY48" fmla="*/ 198120 h 1580197"/>
                      <a:gd name="connsiteX49" fmla="*/ 359092 w 940118"/>
                      <a:gd name="connsiteY49" fmla="*/ 140970 h 1580197"/>
                      <a:gd name="connsiteX50" fmla="*/ 378434 w 940118"/>
                      <a:gd name="connsiteY50" fmla="*/ 151488 h 1580197"/>
                      <a:gd name="connsiteX51" fmla="*/ 378837 w 940118"/>
                      <a:gd name="connsiteY51" fmla="*/ 151226 h 1580197"/>
                      <a:gd name="connsiteX52" fmla="*/ 360045 w 940118"/>
                      <a:gd name="connsiteY52" fmla="*/ 140970 h 1580197"/>
                      <a:gd name="connsiteX53" fmla="*/ 486263 w 940118"/>
                      <a:gd name="connsiteY53" fmla="*/ 68845 h 1580197"/>
                      <a:gd name="connsiteX54" fmla="*/ 485775 w 940118"/>
                      <a:gd name="connsiteY54" fmla="*/ 68580 h 1580197"/>
                      <a:gd name="connsiteX55" fmla="*/ 572452 w 940118"/>
                      <a:gd name="connsiteY55" fmla="*/ 32385 h 1580197"/>
                      <a:gd name="connsiteX56" fmla="*/ 595123 w 940118"/>
                      <a:gd name="connsiteY56" fmla="*/ 44713 h 1580197"/>
                      <a:gd name="connsiteX57" fmla="*/ 595672 w 940118"/>
                      <a:gd name="connsiteY57" fmla="*/ 44538 h 1580197"/>
                      <a:gd name="connsiteX58" fmla="*/ 573405 w 940118"/>
                      <a:gd name="connsiteY58" fmla="*/ 32385 h 1580197"/>
                      <a:gd name="connsiteX59" fmla="*/ 679133 w 940118"/>
                      <a:gd name="connsiteY59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620077 w 940118"/>
                      <a:gd name="connsiteY11" fmla="*/ 282893 h 1580197"/>
                      <a:gd name="connsiteX12" fmla="*/ 548076 w 940118"/>
                      <a:gd name="connsiteY12" fmla="*/ 339736 h 1580197"/>
                      <a:gd name="connsiteX13" fmla="*/ 548640 w 940118"/>
                      <a:gd name="connsiteY13" fmla="*/ 340043 h 1580197"/>
                      <a:gd name="connsiteX14" fmla="*/ 503873 w 940118"/>
                      <a:gd name="connsiteY14" fmla="*/ 383858 h 1580197"/>
                      <a:gd name="connsiteX15" fmla="*/ 488633 w 940118"/>
                      <a:gd name="connsiteY15" fmla="*/ 399098 h 1580197"/>
                      <a:gd name="connsiteX16" fmla="*/ 488633 w 940118"/>
                      <a:gd name="connsiteY16" fmla="*/ 400050 h 1580197"/>
                      <a:gd name="connsiteX17" fmla="*/ 422910 w 940118"/>
                      <a:gd name="connsiteY17" fmla="*/ 482918 h 1580197"/>
                      <a:gd name="connsiteX18" fmla="*/ 422910 w 940118"/>
                      <a:gd name="connsiteY18" fmla="*/ 483870 h 1580197"/>
                      <a:gd name="connsiteX19" fmla="*/ 367665 w 940118"/>
                      <a:gd name="connsiteY19" fmla="*/ 572453 h 1580197"/>
                      <a:gd name="connsiteX20" fmla="*/ 368618 w 940118"/>
                      <a:gd name="connsiteY20" fmla="*/ 573405 h 1580197"/>
                      <a:gd name="connsiteX21" fmla="*/ 317183 w 940118"/>
                      <a:gd name="connsiteY21" fmla="*/ 684847 h 1580197"/>
                      <a:gd name="connsiteX22" fmla="*/ 305241 w 940118"/>
                      <a:gd name="connsiteY22" fmla="*/ 678329 h 1580197"/>
                      <a:gd name="connsiteX23" fmla="*/ 305235 w 940118"/>
                      <a:gd name="connsiteY23" fmla="*/ 678350 h 1580197"/>
                      <a:gd name="connsiteX24" fmla="*/ 317183 w 940118"/>
                      <a:gd name="connsiteY24" fmla="*/ 684847 h 1580197"/>
                      <a:gd name="connsiteX25" fmla="*/ 260985 w 940118"/>
                      <a:gd name="connsiteY25" fmla="*/ 1014413 h 1580197"/>
                      <a:gd name="connsiteX26" fmla="*/ 342900 w 940118"/>
                      <a:gd name="connsiteY26" fmla="*/ 1373505 h 1580197"/>
                      <a:gd name="connsiteX27" fmla="*/ 546735 w 940118"/>
                      <a:gd name="connsiteY27" fmla="*/ 1580197 h 1580197"/>
                      <a:gd name="connsiteX28" fmla="*/ 285750 w 940118"/>
                      <a:gd name="connsiteY28" fmla="*/ 1438275 h 1580197"/>
                      <a:gd name="connsiteX29" fmla="*/ 81915 w 940118"/>
                      <a:gd name="connsiteY29" fmla="*/ 1231583 h 1580197"/>
                      <a:gd name="connsiteX30" fmla="*/ 0 w 940118"/>
                      <a:gd name="connsiteY30" fmla="*/ 872490 h 1580197"/>
                      <a:gd name="connsiteX31" fmla="*/ 56197 w 940118"/>
                      <a:gd name="connsiteY31" fmla="*/ 542925 h 1580197"/>
                      <a:gd name="connsiteX32" fmla="*/ 62441 w 940118"/>
                      <a:gd name="connsiteY32" fmla="*/ 546321 h 1580197"/>
                      <a:gd name="connsiteX33" fmla="*/ 62617 w 940118"/>
                      <a:gd name="connsiteY33" fmla="*/ 545909 h 1580197"/>
                      <a:gd name="connsiteX34" fmla="*/ 57150 w 940118"/>
                      <a:gd name="connsiteY34" fmla="*/ 542925 h 1580197"/>
                      <a:gd name="connsiteX35" fmla="*/ 107444 w 940118"/>
                      <a:gd name="connsiteY35" fmla="*/ 431896 h 1580197"/>
                      <a:gd name="connsiteX36" fmla="*/ 106680 w 940118"/>
                      <a:gd name="connsiteY36" fmla="*/ 431483 h 1580197"/>
                      <a:gd name="connsiteX37" fmla="*/ 161925 w 940118"/>
                      <a:gd name="connsiteY37" fmla="*/ 341948 h 1580197"/>
                      <a:gd name="connsiteX38" fmla="*/ 171758 w 940118"/>
                      <a:gd name="connsiteY38" fmla="*/ 347295 h 1580197"/>
                      <a:gd name="connsiteX39" fmla="*/ 171778 w 940118"/>
                      <a:gd name="connsiteY39" fmla="*/ 347270 h 1580197"/>
                      <a:gd name="connsiteX40" fmla="*/ 161925 w 940118"/>
                      <a:gd name="connsiteY40" fmla="*/ 341948 h 1580197"/>
                      <a:gd name="connsiteX41" fmla="*/ 227648 w 940118"/>
                      <a:gd name="connsiteY41" fmla="*/ 258128 h 1580197"/>
                      <a:gd name="connsiteX42" fmla="*/ 239906 w 940118"/>
                      <a:gd name="connsiteY42" fmla="*/ 264794 h 1580197"/>
                      <a:gd name="connsiteX43" fmla="*/ 240267 w 940118"/>
                      <a:gd name="connsiteY43" fmla="*/ 264453 h 1580197"/>
                      <a:gd name="connsiteX44" fmla="*/ 228600 w 940118"/>
                      <a:gd name="connsiteY44" fmla="*/ 258128 h 1580197"/>
                      <a:gd name="connsiteX45" fmla="*/ 242888 w 940118"/>
                      <a:gd name="connsiteY45" fmla="*/ 241935 h 1580197"/>
                      <a:gd name="connsiteX46" fmla="*/ 287315 w 940118"/>
                      <a:gd name="connsiteY46" fmla="*/ 198453 h 1580197"/>
                      <a:gd name="connsiteX47" fmla="*/ 286702 w 940118"/>
                      <a:gd name="connsiteY47" fmla="*/ 198120 h 1580197"/>
                      <a:gd name="connsiteX48" fmla="*/ 359092 w 940118"/>
                      <a:gd name="connsiteY48" fmla="*/ 140970 h 1580197"/>
                      <a:gd name="connsiteX49" fmla="*/ 378434 w 940118"/>
                      <a:gd name="connsiteY49" fmla="*/ 151488 h 1580197"/>
                      <a:gd name="connsiteX50" fmla="*/ 378837 w 940118"/>
                      <a:gd name="connsiteY50" fmla="*/ 151226 h 1580197"/>
                      <a:gd name="connsiteX51" fmla="*/ 360045 w 940118"/>
                      <a:gd name="connsiteY51" fmla="*/ 140970 h 1580197"/>
                      <a:gd name="connsiteX52" fmla="*/ 486263 w 940118"/>
                      <a:gd name="connsiteY52" fmla="*/ 68845 h 1580197"/>
                      <a:gd name="connsiteX53" fmla="*/ 485775 w 940118"/>
                      <a:gd name="connsiteY53" fmla="*/ 68580 h 1580197"/>
                      <a:gd name="connsiteX54" fmla="*/ 572452 w 940118"/>
                      <a:gd name="connsiteY54" fmla="*/ 32385 h 1580197"/>
                      <a:gd name="connsiteX55" fmla="*/ 595123 w 940118"/>
                      <a:gd name="connsiteY55" fmla="*/ 44713 h 1580197"/>
                      <a:gd name="connsiteX56" fmla="*/ 595672 w 940118"/>
                      <a:gd name="connsiteY56" fmla="*/ 44538 h 1580197"/>
                      <a:gd name="connsiteX57" fmla="*/ 573405 w 940118"/>
                      <a:gd name="connsiteY57" fmla="*/ 32385 h 1580197"/>
                      <a:gd name="connsiteX58" fmla="*/ 679133 w 940118"/>
                      <a:gd name="connsiteY58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620077 w 940118"/>
                      <a:gd name="connsiteY10" fmla="*/ 282893 h 1580197"/>
                      <a:gd name="connsiteX11" fmla="*/ 548076 w 940118"/>
                      <a:gd name="connsiteY11" fmla="*/ 339736 h 1580197"/>
                      <a:gd name="connsiteX12" fmla="*/ 548640 w 940118"/>
                      <a:gd name="connsiteY12" fmla="*/ 340043 h 1580197"/>
                      <a:gd name="connsiteX13" fmla="*/ 503873 w 940118"/>
                      <a:gd name="connsiteY13" fmla="*/ 383858 h 1580197"/>
                      <a:gd name="connsiteX14" fmla="*/ 488633 w 940118"/>
                      <a:gd name="connsiteY14" fmla="*/ 399098 h 1580197"/>
                      <a:gd name="connsiteX15" fmla="*/ 488633 w 940118"/>
                      <a:gd name="connsiteY15" fmla="*/ 400050 h 1580197"/>
                      <a:gd name="connsiteX16" fmla="*/ 422910 w 940118"/>
                      <a:gd name="connsiteY16" fmla="*/ 482918 h 1580197"/>
                      <a:gd name="connsiteX17" fmla="*/ 422910 w 940118"/>
                      <a:gd name="connsiteY17" fmla="*/ 483870 h 1580197"/>
                      <a:gd name="connsiteX18" fmla="*/ 367665 w 940118"/>
                      <a:gd name="connsiteY18" fmla="*/ 572453 h 1580197"/>
                      <a:gd name="connsiteX19" fmla="*/ 368618 w 940118"/>
                      <a:gd name="connsiteY19" fmla="*/ 573405 h 1580197"/>
                      <a:gd name="connsiteX20" fmla="*/ 317183 w 940118"/>
                      <a:gd name="connsiteY20" fmla="*/ 684847 h 1580197"/>
                      <a:gd name="connsiteX21" fmla="*/ 305241 w 940118"/>
                      <a:gd name="connsiteY21" fmla="*/ 678329 h 1580197"/>
                      <a:gd name="connsiteX22" fmla="*/ 305235 w 940118"/>
                      <a:gd name="connsiteY22" fmla="*/ 678350 h 1580197"/>
                      <a:gd name="connsiteX23" fmla="*/ 317183 w 940118"/>
                      <a:gd name="connsiteY23" fmla="*/ 684847 h 1580197"/>
                      <a:gd name="connsiteX24" fmla="*/ 260985 w 940118"/>
                      <a:gd name="connsiteY24" fmla="*/ 1014413 h 1580197"/>
                      <a:gd name="connsiteX25" fmla="*/ 342900 w 940118"/>
                      <a:gd name="connsiteY25" fmla="*/ 1373505 h 1580197"/>
                      <a:gd name="connsiteX26" fmla="*/ 546735 w 940118"/>
                      <a:gd name="connsiteY26" fmla="*/ 1580197 h 1580197"/>
                      <a:gd name="connsiteX27" fmla="*/ 285750 w 940118"/>
                      <a:gd name="connsiteY27" fmla="*/ 1438275 h 1580197"/>
                      <a:gd name="connsiteX28" fmla="*/ 81915 w 940118"/>
                      <a:gd name="connsiteY28" fmla="*/ 1231583 h 1580197"/>
                      <a:gd name="connsiteX29" fmla="*/ 0 w 940118"/>
                      <a:gd name="connsiteY29" fmla="*/ 872490 h 1580197"/>
                      <a:gd name="connsiteX30" fmla="*/ 56197 w 940118"/>
                      <a:gd name="connsiteY30" fmla="*/ 542925 h 1580197"/>
                      <a:gd name="connsiteX31" fmla="*/ 62441 w 940118"/>
                      <a:gd name="connsiteY31" fmla="*/ 546321 h 1580197"/>
                      <a:gd name="connsiteX32" fmla="*/ 62617 w 940118"/>
                      <a:gd name="connsiteY32" fmla="*/ 545909 h 1580197"/>
                      <a:gd name="connsiteX33" fmla="*/ 57150 w 940118"/>
                      <a:gd name="connsiteY33" fmla="*/ 542925 h 1580197"/>
                      <a:gd name="connsiteX34" fmla="*/ 107444 w 940118"/>
                      <a:gd name="connsiteY34" fmla="*/ 431896 h 1580197"/>
                      <a:gd name="connsiteX35" fmla="*/ 106680 w 940118"/>
                      <a:gd name="connsiteY35" fmla="*/ 431483 h 1580197"/>
                      <a:gd name="connsiteX36" fmla="*/ 161925 w 940118"/>
                      <a:gd name="connsiteY36" fmla="*/ 341948 h 1580197"/>
                      <a:gd name="connsiteX37" fmla="*/ 171758 w 940118"/>
                      <a:gd name="connsiteY37" fmla="*/ 347295 h 1580197"/>
                      <a:gd name="connsiteX38" fmla="*/ 171778 w 940118"/>
                      <a:gd name="connsiteY38" fmla="*/ 347270 h 1580197"/>
                      <a:gd name="connsiteX39" fmla="*/ 161925 w 940118"/>
                      <a:gd name="connsiteY39" fmla="*/ 341948 h 1580197"/>
                      <a:gd name="connsiteX40" fmla="*/ 227648 w 940118"/>
                      <a:gd name="connsiteY40" fmla="*/ 258128 h 1580197"/>
                      <a:gd name="connsiteX41" fmla="*/ 239906 w 940118"/>
                      <a:gd name="connsiteY41" fmla="*/ 264794 h 1580197"/>
                      <a:gd name="connsiteX42" fmla="*/ 240267 w 940118"/>
                      <a:gd name="connsiteY42" fmla="*/ 264453 h 1580197"/>
                      <a:gd name="connsiteX43" fmla="*/ 228600 w 940118"/>
                      <a:gd name="connsiteY43" fmla="*/ 258128 h 1580197"/>
                      <a:gd name="connsiteX44" fmla="*/ 242888 w 940118"/>
                      <a:gd name="connsiteY44" fmla="*/ 241935 h 1580197"/>
                      <a:gd name="connsiteX45" fmla="*/ 287315 w 940118"/>
                      <a:gd name="connsiteY45" fmla="*/ 198453 h 1580197"/>
                      <a:gd name="connsiteX46" fmla="*/ 286702 w 940118"/>
                      <a:gd name="connsiteY46" fmla="*/ 198120 h 1580197"/>
                      <a:gd name="connsiteX47" fmla="*/ 359092 w 940118"/>
                      <a:gd name="connsiteY47" fmla="*/ 140970 h 1580197"/>
                      <a:gd name="connsiteX48" fmla="*/ 378434 w 940118"/>
                      <a:gd name="connsiteY48" fmla="*/ 151488 h 1580197"/>
                      <a:gd name="connsiteX49" fmla="*/ 378837 w 940118"/>
                      <a:gd name="connsiteY49" fmla="*/ 151226 h 1580197"/>
                      <a:gd name="connsiteX50" fmla="*/ 360045 w 940118"/>
                      <a:gd name="connsiteY50" fmla="*/ 140970 h 1580197"/>
                      <a:gd name="connsiteX51" fmla="*/ 486263 w 940118"/>
                      <a:gd name="connsiteY51" fmla="*/ 68845 h 1580197"/>
                      <a:gd name="connsiteX52" fmla="*/ 485775 w 940118"/>
                      <a:gd name="connsiteY52" fmla="*/ 68580 h 1580197"/>
                      <a:gd name="connsiteX53" fmla="*/ 572452 w 940118"/>
                      <a:gd name="connsiteY53" fmla="*/ 32385 h 1580197"/>
                      <a:gd name="connsiteX54" fmla="*/ 595123 w 940118"/>
                      <a:gd name="connsiteY54" fmla="*/ 44713 h 1580197"/>
                      <a:gd name="connsiteX55" fmla="*/ 595672 w 940118"/>
                      <a:gd name="connsiteY55" fmla="*/ 44538 h 1580197"/>
                      <a:gd name="connsiteX56" fmla="*/ 573405 w 940118"/>
                      <a:gd name="connsiteY56" fmla="*/ 32385 h 1580197"/>
                      <a:gd name="connsiteX57" fmla="*/ 679133 w 940118"/>
                      <a:gd name="connsiteY57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747299 w 940118"/>
                      <a:gd name="connsiteY6" fmla="*/ 210278 h 1580197"/>
                      <a:gd name="connsiteX7" fmla="*/ 747713 w 940118"/>
                      <a:gd name="connsiteY7" fmla="*/ 210503 h 1580197"/>
                      <a:gd name="connsiteX8" fmla="*/ 620078 w 940118"/>
                      <a:gd name="connsiteY8" fmla="*/ 282893 h 1580197"/>
                      <a:gd name="connsiteX9" fmla="*/ 620077 w 940118"/>
                      <a:gd name="connsiteY9" fmla="*/ 282893 h 1580197"/>
                      <a:gd name="connsiteX10" fmla="*/ 548076 w 940118"/>
                      <a:gd name="connsiteY10" fmla="*/ 339736 h 1580197"/>
                      <a:gd name="connsiteX11" fmla="*/ 548640 w 940118"/>
                      <a:gd name="connsiteY11" fmla="*/ 340043 h 1580197"/>
                      <a:gd name="connsiteX12" fmla="*/ 503873 w 940118"/>
                      <a:gd name="connsiteY12" fmla="*/ 383858 h 1580197"/>
                      <a:gd name="connsiteX13" fmla="*/ 488633 w 940118"/>
                      <a:gd name="connsiteY13" fmla="*/ 399098 h 1580197"/>
                      <a:gd name="connsiteX14" fmla="*/ 488633 w 940118"/>
                      <a:gd name="connsiteY14" fmla="*/ 400050 h 1580197"/>
                      <a:gd name="connsiteX15" fmla="*/ 422910 w 940118"/>
                      <a:gd name="connsiteY15" fmla="*/ 482918 h 1580197"/>
                      <a:gd name="connsiteX16" fmla="*/ 422910 w 940118"/>
                      <a:gd name="connsiteY16" fmla="*/ 483870 h 1580197"/>
                      <a:gd name="connsiteX17" fmla="*/ 367665 w 940118"/>
                      <a:gd name="connsiteY17" fmla="*/ 572453 h 1580197"/>
                      <a:gd name="connsiteX18" fmla="*/ 368618 w 940118"/>
                      <a:gd name="connsiteY18" fmla="*/ 573405 h 1580197"/>
                      <a:gd name="connsiteX19" fmla="*/ 317183 w 940118"/>
                      <a:gd name="connsiteY19" fmla="*/ 684847 h 1580197"/>
                      <a:gd name="connsiteX20" fmla="*/ 305241 w 940118"/>
                      <a:gd name="connsiteY20" fmla="*/ 678329 h 1580197"/>
                      <a:gd name="connsiteX21" fmla="*/ 305235 w 940118"/>
                      <a:gd name="connsiteY21" fmla="*/ 678350 h 1580197"/>
                      <a:gd name="connsiteX22" fmla="*/ 317183 w 940118"/>
                      <a:gd name="connsiteY22" fmla="*/ 684847 h 1580197"/>
                      <a:gd name="connsiteX23" fmla="*/ 260985 w 940118"/>
                      <a:gd name="connsiteY23" fmla="*/ 1014413 h 1580197"/>
                      <a:gd name="connsiteX24" fmla="*/ 342900 w 940118"/>
                      <a:gd name="connsiteY24" fmla="*/ 1373505 h 1580197"/>
                      <a:gd name="connsiteX25" fmla="*/ 546735 w 940118"/>
                      <a:gd name="connsiteY25" fmla="*/ 1580197 h 1580197"/>
                      <a:gd name="connsiteX26" fmla="*/ 285750 w 940118"/>
                      <a:gd name="connsiteY26" fmla="*/ 1438275 h 1580197"/>
                      <a:gd name="connsiteX27" fmla="*/ 81915 w 940118"/>
                      <a:gd name="connsiteY27" fmla="*/ 1231583 h 1580197"/>
                      <a:gd name="connsiteX28" fmla="*/ 0 w 940118"/>
                      <a:gd name="connsiteY28" fmla="*/ 872490 h 1580197"/>
                      <a:gd name="connsiteX29" fmla="*/ 56197 w 940118"/>
                      <a:gd name="connsiteY29" fmla="*/ 542925 h 1580197"/>
                      <a:gd name="connsiteX30" fmla="*/ 62441 w 940118"/>
                      <a:gd name="connsiteY30" fmla="*/ 546321 h 1580197"/>
                      <a:gd name="connsiteX31" fmla="*/ 62617 w 940118"/>
                      <a:gd name="connsiteY31" fmla="*/ 545909 h 1580197"/>
                      <a:gd name="connsiteX32" fmla="*/ 57150 w 940118"/>
                      <a:gd name="connsiteY32" fmla="*/ 542925 h 1580197"/>
                      <a:gd name="connsiteX33" fmla="*/ 107444 w 940118"/>
                      <a:gd name="connsiteY33" fmla="*/ 431896 h 1580197"/>
                      <a:gd name="connsiteX34" fmla="*/ 106680 w 940118"/>
                      <a:gd name="connsiteY34" fmla="*/ 431483 h 1580197"/>
                      <a:gd name="connsiteX35" fmla="*/ 161925 w 940118"/>
                      <a:gd name="connsiteY35" fmla="*/ 341948 h 1580197"/>
                      <a:gd name="connsiteX36" fmla="*/ 171758 w 940118"/>
                      <a:gd name="connsiteY36" fmla="*/ 347295 h 1580197"/>
                      <a:gd name="connsiteX37" fmla="*/ 171778 w 940118"/>
                      <a:gd name="connsiteY37" fmla="*/ 347270 h 1580197"/>
                      <a:gd name="connsiteX38" fmla="*/ 161925 w 940118"/>
                      <a:gd name="connsiteY38" fmla="*/ 341948 h 1580197"/>
                      <a:gd name="connsiteX39" fmla="*/ 227648 w 940118"/>
                      <a:gd name="connsiteY39" fmla="*/ 258128 h 1580197"/>
                      <a:gd name="connsiteX40" fmla="*/ 239906 w 940118"/>
                      <a:gd name="connsiteY40" fmla="*/ 264794 h 1580197"/>
                      <a:gd name="connsiteX41" fmla="*/ 240267 w 940118"/>
                      <a:gd name="connsiteY41" fmla="*/ 264453 h 1580197"/>
                      <a:gd name="connsiteX42" fmla="*/ 228600 w 940118"/>
                      <a:gd name="connsiteY42" fmla="*/ 258128 h 1580197"/>
                      <a:gd name="connsiteX43" fmla="*/ 242888 w 940118"/>
                      <a:gd name="connsiteY43" fmla="*/ 241935 h 1580197"/>
                      <a:gd name="connsiteX44" fmla="*/ 287315 w 940118"/>
                      <a:gd name="connsiteY44" fmla="*/ 198453 h 1580197"/>
                      <a:gd name="connsiteX45" fmla="*/ 286702 w 940118"/>
                      <a:gd name="connsiteY45" fmla="*/ 198120 h 1580197"/>
                      <a:gd name="connsiteX46" fmla="*/ 359092 w 940118"/>
                      <a:gd name="connsiteY46" fmla="*/ 140970 h 1580197"/>
                      <a:gd name="connsiteX47" fmla="*/ 378434 w 940118"/>
                      <a:gd name="connsiteY47" fmla="*/ 151488 h 1580197"/>
                      <a:gd name="connsiteX48" fmla="*/ 378837 w 940118"/>
                      <a:gd name="connsiteY48" fmla="*/ 151226 h 1580197"/>
                      <a:gd name="connsiteX49" fmla="*/ 360045 w 940118"/>
                      <a:gd name="connsiteY49" fmla="*/ 140970 h 1580197"/>
                      <a:gd name="connsiteX50" fmla="*/ 486263 w 940118"/>
                      <a:gd name="connsiteY50" fmla="*/ 68845 h 1580197"/>
                      <a:gd name="connsiteX51" fmla="*/ 485775 w 940118"/>
                      <a:gd name="connsiteY51" fmla="*/ 68580 h 1580197"/>
                      <a:gd name="connsiteX52" fmla="*/ 572452 w 940118"/>
                      <a:gd name="connsiteY52" fmla="*/ 32385 h 1580197"/>
                      <a:gd name="connsiteX53" fmla="*/ 595123 w 940118"/>
                      <a:gd name="connsiteY53" fmla="*/ 44713 h 1580197"/>
                      <a:gd name="connsiteX54" fmla="*/ 595672 w 940118"/>
                      <a:gd name="connsiteY54" fmla="*/ 44538 h 1580197"/>
                      <a:gd name="connsiteX55" fmla="*/ 573405 w 940118"/>
                      <a:gd name="connsiteY55" fmla="*/ 32385 h 1580197"/>
                      <a:gd name="connsiteX56" fmla="*/ 679133 w 940118"/>
                      <a:gd name="connsiteY56" fmla="*/ 0 h 1580197"/>
                      <a:gd name="connsiteX0" fmla="*/ 832937 w 940118"/>
                      <a:gd name="connsiteY0" fmla="*/ 174035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747299 w 940118"/>
                      <a:gd name="connsiteY5" fmla="*/ 210278 h 1580197"/>
                      <a:gd name="connsiteX6" fmla="*/ 747713 w 940118"/>
                      <a:gd name="connsiteY6" fmla="*/ 210503 h 1580197"/>
                      <a:gd name="connsiteX7" fmla="*/ 620078 w 940118"/>
                      <a:gd name="connsiteY7" fmla="*/ 282893 h 1580197"/>
                      <a:gd name="connsiteX8" fmla="*/ 620077 w 940118"/>
                      <a:gd name="connsiteY8" fmla="*/ 282893 h 1580197"/>
                      <a:gd name="connsiteX9" fmla="*/ 548076 w 940118"/>
                      <a:gd name="connsiteY9" fmla="*/ 339736 h 1580197"/>
                      <a:gd name="connsiteX10" fmla="*/ 548640 w 940118"/>
                      <a:gd name="connsiteY10" fmla="*/ 340043 h 1580197"/>
                      <a:gd name="connsiteX11" fmla="*/ 503873 w 940118"/>
                      <a:gd name="connsiteY11" fmla="*/ 383858 h 1580197"/>
                      <a:gd name="connsiteX12" fmla="*/ 488633 w 940118"/>
                      <a:gd name="connsiteY12" fmla="*/ 399098 h 1580197"/>
                      <a:gd name="connsiteX13" fmla="*/ 488633 w 940118"/>
                      <a:gd name="connsiteY13" fmla="*/ 400050 h 1580197"/>
                      <a:gd name="connsiteX14" fmla="*/ 422910 w 940118"/>
                      <a:gd name="connsiteY14" fmla="*/ 482918 h 1580197"/>
                      <a:gd name="connsiteX15" fmla="*/ 422910 w 940118"/>
                      <a:gd name="connsiteY15" fmla="*/ 483870 h 1580197"/>
                      <a:gd name="connsiteX16" fmla="*/ 367665 w 940118"/>
                      <a:gd name="connsiteY16" fmla="*/ 572453 h 1580197"/>
                      <a:gd name="connsiteX17" fmla="*/ 368618 w 940118"/>
                      <a:gd name="connsiteY17" fmla="*/ 573405 h 1580197"/>
                      <a:gd name="connsiteX18" fmla="*/ 317183 w 940118"/>
                      <a:gd name="connsiteY18" fmla="*/ 684847 h 1580197"/>
                      <a:gd name="connsiteX19" fmla="*/ 305241 w 940118"/>
                      <a:gd name="connsiteY19" fmla="*/ 678329 h 1580197"/>
                      <a:gd name="connsiteX20" fmla="*/ 305235 w 940118"/>
                      <a:gd name="connsiteY20" fmla="*/ 678350 h 1580197"/>
                      <a:gd name="connsiteX21" fmla="*/ 317183 w 940118"/>
                      <a:gd name="connsiteY21" fmla="*/ 684847 h 1580197"/>
                      <a:gd name="connsiteX22" fmla="*/ 260985 w 940118"/>
                      <a:gd name="connsiteY22" fmla="*/ 1014413 h 1580197"/>
                      <a:gd name="connsiteX23" fmla="*/ 342900 w 940118"/>
                      <a:gd name="connsiteY23" fmla="*/ 1373505 h 1580197"/>
                      <a:gd name="connsiteX24" fmla="*/ 546735 w 940118"/>
                      <a:gd name="connsiteY24" fmla="*/ 1580197 h 1580197"/>
                      <a:gd name="connsiteX25" fmla="*/ 285750 w 940118"/>
                      <a:gd name="connsiteY25" fmla="*/ 1438275 h 1580197"/>
                      <a:gd name="connsiteX26" fmla="*/ 81915 w 940118"/>
                      <a:gd name="connsiteY26" fmla="*/ 1231583 h 1580197"/>
                      <a:gd name="connsiteX27" fmla="*/ 0 w 940118"/>
                      <a:gd name="connsiteY27" fmla="*/ 872490 h 1580197"/>
                      <a:gd name="connsiteX28" fmla="*/ 56197 w 940118"/>
                      <a:gd name="connsiteY28" fmla="*/ 542925 h 1580197"/>
                      <a:gd name="connsiteX29" fmla="*/ 62441 w 940118"/>
                      <a:gd name="connsiteY29" fmla="*/ 546321 h 1580197"/>
                      <a:gd name="connsiteX30" fmla="*/ 62617 w 940118"/>
                      <a:gd name="connsiteY30" fmla="*/ 545909 h 1580197"/>
                      <a:gd name="connsiteX31" fmla="*/ 57150 w 940118"/>
                      <a:gd name="connsiteY31" fmla="*/ 542925 h 1580197"/>
                      <a:gd name="connsiteX32" fmla="*/ 107444 w 940118"/>
                      <a:gd name="connsiteY32" fmla="*/ 431896 h 1580197"/>
                      <a:gd name="connsiteX33" fmla="*/ 106680 w 940118"/>
                      <a:gd name="connsiteY33" fmla="*/ 431483 h 1580197"/>
                      <a:gd name="connsiteX34" fmla="*/ 161925 w 940118"/>
                      <a:gd name="connsiteY34" fmla="*/ 341948 h 1580197"/>
                      <a:gd name="connsiteX35" fmla="*/ 171758 w 940118"/>
                      <a:gd name="connsiteY35" fmla="*/ 347295 h 1580197"/>
                      <a:gd name="connsiteX36" fmla="*/ 171778 w 940118"/>
                      <a:gd name="connsiteY36" fmla="*/ 347270 h 1580197"/>
                      <a:gd name="connsiteX37" fmla="*/ 161925 w 940118"/>
                      <a:gd name="connsiteY37" fmla="*/ 341948 h 1580197"/>
                      <a:gd name="connsiteX38" fmla="*/ 227648 w 940118"/>
                      <a:gd name="connsiteY38" fmla="*/ 258128 h 1580197"/>
                      <a:gd name="connsiteX39" fmla="*/ 239906 w 940118"/>
                      <a:gd name="connsiteY39" fmla="*/ 264794 h 1580197"/>
                      <a:gd name="connsiteX40" fmla="*/ 240267 w 940118"/>
                      <a:gd name="connsiteY40" fmla="*/ 264453 h 1580197"/>
                      <a:gd name="connsiteX41" fmla="*/ 228600 w 940118"/>
                      <a:gd name="connsiteY41" fmla="*/ 258128 h 1580197"/>
                      <a:gd name="connsiteX42" fmla="*/ 242888 w 940118"/>
                      <a:gd name="connsiteY42" fmla="*/ 241935 h 1580197"/>
                      <a:gd name="connsiteX43" fmla="*/ 287315 w 940118"/>
                      <a:gd name="connsiteY43" fmla="*/ 198453 h 1580197"/>
                      <a:gd name="connsiteX44" fmla="*/ 286702 w 940118"/>
                      <a:gd name="connsiteY44" fmla="*/ 198120 h 1580197"/>
                      <a:gd name="connsiteX45" fmla="*/ 359092 w 940118"/>
                      <a:gd name="connsiteY45" fmla="*/ 140970 h 1580197"/>
                      <a:gd name="connsiteX46" fmla="*/ 378434 w 940118"/>
                      <a:gd name="connsiteY46" fmla="*/ 151488 h 1580197"/>
                      <a:gd name="connsiteX47" fmla="*/ 378837 w 940118"/>
                      <a:gd name="connsiteY47" fmla="*/ 151226 h 1580197"/>
                      <a:gd name="connsiteX48" fmla="*/ 360045 w 940118"/>
                      <a:gd name="connsiteY48" fmla="*/ 140970 h 1580197"/>
                      <a:gd name="connsiteX49" fmla="*/ 486263 w 940118"/>
                      <a:gd name="connsiteY49" fmla="*/ 68845 h 1580197"/>
                      <a:gd name="connsiteX50" fmla="*/ 485775 w 940118"/>
                      <a:gd name="connsiteY50" fmla="*/ 68580 h 1580197"/>
                      <a:gd name="connsiteX51" fmla="*/ 572452 w 940118"/>
                      <a:gd name="connsiteY51" fmla="*/ 32385 h 1580197"/>
                      <a:gd name="connsiteX52" fmla="*/ 595123 w 940118"/>
                      <a:gd name="connsiteY52" fmla="*/ 44713 h 1580197"/>
                      <a:gd name="connsiteX53" fmla="*/ 595672 w 940118"/>
                      <a:gd name="connsiteY53" fmla="*/ 44538 h 1580197"/>
                      <a:gd name="connsiteX54" fmla="*/ 573405 w 940118"/>
                      <a:gd name="connsiteY54" fmla="*/ 32385 h 1580197"/>
                      <a:gd name="connsiteX55" fmla="*/ 679133 w 940118"/>
                      <a:gd name="connsiteY5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95672 w 940118"/>
                      <a:gd name="connsiteY50" fmla="*/ 44538 h 1580197"/>
                      <a:gd name="connsiteX51" fmla="*/ 573405 w 940118"/>
                      <a:gd name="connsiteY51" fmla="*/ 32385 h 1580197"/>
                      <a:gd name="connsiteX52" fmla="*/ 679133 w 940118"/>
                      <a:gd name="connsiteY5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73405 w 940118"/>
                      <a:gd name="connsiteY50" fmla="*/ 32385 h 1580197"/>
                      <a:gd name="connsiteX51" fmla="*/ 679133 w 940118"/>
                      <a:gd name="connsiteY5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486263 w 940118"/>
                      <a:gd name="connsiteY45" fmla="*/ 68845 h 1580197"/>
                      <a:gd name="connsiteX46" fmla="*/ 485775 w 940118"/>
                      <a:gd name="connsiteY46" fmla="*/ 68580 h 1580197"/>
                      <a:gd name="connsiteX47" fmla="*/ 572452 w 940118"/>
                      <a:gd name="connsiteY47" fmla="*/ 32385 h 1580197"/>
                      <a:gd name="connsiteX48" fmla="*/ 595123 w 940118"/>
                      <a:gd name="connsiteY48" fmla="*/ 44713 h 1580197"/>
                      <a:gd name="connsiteX49" fmla="*/ 573405 w 940118"/>
                      <a:gd name="connsiteY49" fmla="*/ 32385 h 1580197"/>
                      <a:gd name="connsiteX50" fmla="*/ 679133 w 940118"/>
                      <a:gd name="connsiteY5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486263 w 940118"/>
                      <a:gd name="connsiteY44" fmla="*/ 68845 h 1580197"/>
                      <a:gd name="connsiteX45" fmla="*/ 485775 w 940118"/>
                      <a:gd name="connsiteY45" fmla="*/ 68580 h 1580197"/>
                      <a:gd name="connsiteX46" fmla="*/ 572452 w 940118"/>
                      <a:gd name="connsiteY46" fmla="*/ 32385 h 1580197"/>
                      <a:gd name="connsiteX47" fmla="*/ 595123 w 940118"/>
                      <a:gd name="connsiteY47" fmla="*/ 44713 h 1580197"/>
                      <a:gd name="connsiteX48" fmla="*/ 573405 w 940118"/>
                      <a:gd name="connsiteY48" fmla="*/ 32385 h 1580197"/>
                      <a:gd name="connsiteX49" fmla="*/ 679133 w 940118"/>
                      <a:gd name="connsiteY4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486263 w 940118"/>
                      <a:gd name="connsiteY43" fmla="*/ 68845 h 1580197"/>
                      <a:gd name="connsiteX44" fmla="*/ 485775 w 940118"/>
                      <a:gd name="connsiteY44" fmla="*/ 68580 h 1580197"/>
                      <a:gd name="connsiteX45" fmla="*/ 572452 w 940118"/>
                      <a:gd name="connsiteY45" fmla="*/ 32385 h 1580197"/>
                      <a:gd name="connsiteX46" fmla="*/ 595123 w 940118"/>
                      <a:gd name="connsiteY46" fmla="*/ 44713 h 1580197"/>
                      <a:gd name="connsiteX47" fmla="*/ 573405 w 940118"/>
                      <a:gd name="connsiteY47" fmla="*/ 32385 h 1580197"/>
                      <a:gd name="connsiteX48" fmla="*/ 679133 w 940118"/>
                      <a:gd name="connsiteY4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87315 w 940118"/>
                      <a:gd name="connsiteY39" fmla="*/ 198453 h 1580197"/>
                      <a:gd name="connsiteX40" fmla="*/ 286702 w 940118"/>
                      <a:gd name="connsiteY40" fmla="*/ 198120 h 1580197"/>
                      <a:gd name="connsiteX41" fmla="*/ 359092 w 940118"/>
                      <a:gd name="connsiteY41" fmla="*/ 140970 h 1580197"/>
                      <a:gd name="connsiteX42" fmla="*/ 486263 w 940118"/>
                      <a:gd name="connsiteY42" fmla="*/ 68845 h 1580197"/>
                      <a:gd name="connsiteX43" fmla="*/ 485775 w 940118"/>
                      <a:gd name="connsiteY43" fmla="*/ 68580 h 1580197"/>
                      <a:gd name="connsiteX44" fmla="*/ 572452 w 940118"/>
                      <a:gd name="connsiteY44" fmla="*/ 32385 h 1580197"/>
                      <a:gd name="connsiteX45" fmla="*/ 595123 w 940118"/>
                      <a:gd name="connsiteY45" fmla="*/ 44713 h 1580197"/>
                      <a:gd name="connsiteX46" fmla="*/ 573405 w 940118"/>
                      <a:gd name="connsiteY46" fmla="*/ 32385 h 1580197"/>
                      <a:gd name="connsiteX47" fmla="*/ 679133 w 940118"/>
                      <a:gd name="connsiteY4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28600 w 940118"/>
                      <a:gd name="connsiteY37" fmla="*/ 258128 h 1580197"/>
                      <a:gd name="connsiteX38" fmla="*/ 287315 w 940118"/>
                      <a:gd name="connsiteY38" fmla="*/ 198453 h 1580197"/>
                      <a:gd name="connsiteX39" fmla="*/ 286702 w 940118"/>
                      <a:gd name="connsiteY39" fmla="*/ 198120 h 1580197"/>
                      <a:gd name="connsiteX40" fmla="*/ 359092 w 940118"/>
                      <a:gd name="connsiteY40" fmla="*/ 140970 h 1580197"/>
                      <a:gd name="connsiteX41" fmla="*/ 486263 w 940118"/>
                      <a:gd name="connsiteY41" fmla="*/ 68845 h 1580197"/>
                      <a:gd name="connsiteX42" fmla="*/ 485775 w 940118"/>
                      <a:gd name="connsiteY42" fmla="*/ 68580 h 1580197"/>
                      <a:gd name="connsiteX43" fmla="*/ 572452 w 940118"/>
                      <a:gd name="connsiteY43" fmla="*/ 32385 h 1580197"/>
                      <a:gd name="connsiteX44" fmla="*/ 595123 w 940118"/>
                      <a:gd name="connsiteY44" fmla="*/ 44713 h 1580197"/>
                      <a:gd name="connsiteX45" fmla="*/ 573405 w 940118"/>
                      <a:gd name="connsiteY45" fmla="*/ 32385 h 1580197"/>
                      <a:gd name="connsiteX46" fmla="*/ 679133 w 940118"/>
                      <a:gd name="connsiteY46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87315 w 940118"/>
                      <a:gd name="connsiteY37" fmla="*/ 198453 h 1580197"/>
                      <a:gd name="connsiteX38" fmla="*/ 286702 w 940118"/>
                      <a:gd name="connsiteY38" fmla="*/ 198120 h 1580197"/>
                      <a:gd name="connsiteX39" fmla="*/ 359092 w 940118"/>
                      <a:gd name="connsiteY39" fmla="*/ 140970 h 1580197"/>
                      <a:gd name="connsiteX40" fmla="*/ 486263 w 940118"/>
                      <a:gd name="connsiteY40" fmla="*/ 68845 h 1580197"/>
                      <a:gd name="connsiteX41" fmla="*/ 485775 w 940118"/>
                      <a:gd name="connsiteY41" fmla="*/ 68580 h 1580197"/>
                      <a:gd name="connsiteX42" fmla="*/ 572452 w 940118"/>
                      <a:gd name="connsiteY42" fmla="*/ 32385 h 1580197"/>
                      <a:gd name="connsiteX43" fmla="*/ 595123 w 940118"/>
                      <a:gd name="connsiteY43" fmla="*/ 44713 h 1580197"/>
                      <a:gd name="connsiteX44" fmla="*/ 573405 w 940118"/>
                      <a:gd name="connsiteY44" fmla="*/ 32385 h 1580197"/>
                      <a:gd name="connsiteX45" fmla="*/ 679133 w 940118"/>
                      <a:gd name="connsiteY4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87315 w 940118"/>
                      <a:gd name="connsiteY36" fmla="*/ 198453 h 1580197"/>
                      <a:gd name="connsiteX37" fmla="*/ 286702 w 940118"/>
                      <a:gd name="connsiteY37" fmla="*/ 198120 h 1580197"/>
                      <a:gd name="connsiteX38" fmla="*/ 359092 w 940118"/>
                      <a:gd name="connsiteY38" fmla="*/ 140970 h 1580197"/>
                      <a:gd name="connsiteX39" fmla="*/ 486263 w 940118"/>
                      <a:gd name="connsiteY39" fmla="*/ 68845 h 1580197"/>
                      <a:gd name="connsiteX40" fmla="*/ 485775 w 940118"/>
                      <a:gd name="connsiteY40" fmla="*/ 68580 h 1580197"/>
                      <a:gd name="connsiteX41" fmla="*/ 572452 w 940118"/>
                      <a:gd name="connsiteY41" fmla="*/ 32385 h 1580197"/>
                      <a:gd name="connsiteX42" fmla="*/ 595123 w 940118"/>
                      <a:gd name="connsiteY42" fmla="*/ 44713 h 1580197"/>
                      <a:gd name="connsiteX43" fmla="*/ 573405 w 940118"/>
                      <a:gd name="connsiteY43" fmla="*/ 32385 h 1580197"/>
                      <a:gd name="connsiteX44" fmla="*/ 679133 w 940118"/>
                      <a:gd name="connsiteY44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61925 w 940118"/>
                      <a:gd name="connsiteY33" fmla="*/ 341948 h 1580197"/>
                      <a:gd name="connsiteX34" fmla="*/ 227648 w 940118"/>
                      <a:gd name="connsiteY34" fmla="*/ 258128 h 1580197"/>
                      <a:gd name="connsiteX35" fmla="*/ 287315 w 940118"/>
                      <a:gd name="connsiteY35" fmla="*/ 198453 h 1580197"/>
                      <a:gd name="connsiteX36" fmla="*/ 286702 w 940118"/>
                      <a:gd name="connsiteY36" fmla="*/ 198120 h 1580197"/>
                      <a:gd name="connsiteX37" fmla="*/ 359092 w 940118"/>
                      <a:gd name="connsiteY37" fmla="*/ 140970 h 1580197"/>
                      <a:gd name="connsiteX38" fmla="*/ 486263 w 940118"/>
                      <a:gd name="connsiteY38" fmla="*/ 68845 h 1580197"/>
                      <a:gd name="connsiteX39" fmla="*/ 485775 w 940118"/>
                      <a:gd name="connsiteY39" fmla="*/ 68580 h 1580197"/>
                      <a:gd name="connsiteX40" fmla="*/ 572452 w 940118"/>
                      <a:gd name="connsiteY40" fmla="*/ 32385 h 1580197"/>
                      <a:gd name="connsiteX41" fmla="*/ 595123 w 940118"/>
                      <a:gd name="connsiteY41" fmla="*/ 44713 h 1580197"/>
                      <a:gd name="connsiteX42" fmla="*/ 573405 w 940118"/>
                      <a:gd name="connsiteY42" fmla="*/ 32385 h 1580197"/>
                      <a:gd name="connsiteX43" fmla="*/ 679133 w 940118"/>
                      <a:gd name="connsiteY43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227648 w 940118"/>
                      <a:gd name="connsiteY33" fmla="*/ 258128 h 1580197"/>
                      <a:gd name="connsiteX34" fmla="*/ 287315 w 940118"/>
                      <a:gd name="connsiteY34" fmla="*/ 198453 h 1580197"/>
                      <a:gd name="connsiteX35" fmla="*/ 286702 w 940118"/>
                      <a:gd name="connsiteY35" fmla="*/ 198120 h 1580197"/>
                      <a:gd name="connsiteX36" fmla="*/ 359092 w 940118"/>
                      <a:gd name="connsiteY36" fmla="*/ 140970 h 1580197"/>
                      <a:gd name="connsiteX37" fmla="*/ 486263 w 940118"/>
                      <a:gd name="connsiteY37" fmla="*/ 68845 h 1580197"/>
                      <a:gd name="connsiteX38" fmla="*/ 485775 w 940118"/>
                      <a:gd name="connsiteY38" fmla="*/ 68580 h 1580197"/>
                      <a:gd name="connsiteX39" fmla="*/ 572452 w 940118"/>
                      <a:gd name="connsiteY39" fmla="*/ 32385 h 1580197"/>
                      <a:gd name="connsiteX40" fmla="*/ 595123 w 940118"/>
                      <a:gd name="connsiteY40" fmla="*/ 44713 h 1580197"/>
                      <a:gd name="connsiteX41" fmla="*/ 573405 w 940118"/>
                      <a:gd name="connsiteY41" fmla="*/ 32385 h 1580197"/>
                      <a:gd name="connsiteX42" fmla="*/ 679133 w 940118"/>
                      <a:gd name="connsiteY4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227648 w 940118"/>
                      <a:gd name="connsiteY32" fmla="*/ 258128 h 1580197"/>
                      <a:gd name="connsiteX33" fmla="*/ 287315 w 940118"/>
                      <a:gd name="connsiteY33" fmla="*/ 198453 h 1580197"/>
                      <a:gd name="connsiteX34" fmla="*/ 286702 w 940118"/>
                      <a:gd name="connsiteY34" fmla="*/ 198120 h 1580197"/>
                      <a:gd name="connsiteX35" fmla="*/ 359092 w 940118"/>
                      <a:gd name="connsiteY35" fmla="*/ 140970 h 1580197"/>
                      <a:gd name="connsiteX36" fmla="*/ 486263 w 940118"/>
                      <a:gd name="connsiteY36" fmla="*/ 68845 h 1580197"/>
                      <a:gd name="connsiteX37" fmla="*/ 485775 w 940118"/>
                      <a:gd name="connsiteY37" fmla="*/ 68580 h 1580197"/>
                      <a:gd name="connsiteX38" fmla="*/ 572452 w 940118"/>
                      <a:gd name="connsiteY38" fmla="*/ 32385 h 1580197"/>
                      <a:gd name="connsiteX39" fmla="*/ 595123 w 940118"/>
                      <a:gd name="connsiteY39" fmla="*/ 44713 h 1580197"/>
                      <a:gd name="connsiteX40" fmla="*/ 573405 w 940118"/>
                      <a:gd name="connsiteY40" fmla="*/ 32385 h 1580197"/>
                      <a:gd name="connsiteX41" fmla="*/ 679133 w 940118"/>
                      <a:gd name="connsiteY4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286702 w 940118"/>
                      <a:gd name="connsiteY33" fmla="*/ 198120 h 1580197"/>
                      <a:gd name="connsiteX34" fmla="*/ 359092 w 940118"/>
                      <a:gd name="connsiteY34" fmla="*/ 140970 h 1580197"/>
                      <a:gd name="connsiteX35" fmla="*/ 486263 w 940118"/>
                      <a:gd name="connsiteY35" fmla="*/ 68845 h 1580197"/>
                      <a:gd name="connsiteX36" fmla="*/ 485775 w 940118"/>
                      <a:gd name="connsiteY36" fmla="*/ 68580 h 1580197"/>
                      <a:gd name="connsiteX37" fmla="*/ 572452 w 940118"/>
                      <a:gd name="connsiteY37" fmla="*/ 32385 h 1580197"/>
                      <a:gd name="connsiteX38" fmla="*/ 595123 w 940118"/>
                      <a:gd name="connsiteY38" fmla="*/ 44713 h 1580197"/>
                      <a:gd name="connsiteX39" fmla="*/ 573405 w 940118"/>
                      <a:gd name="connsiteY39" fmla="*/ 32385 h 1580197"/>
                      <a:gd name="connsiteX40" fmla="*/ 679133 w 940118"/>
                      <a:gd name="connsiteY4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95123 w 940118"/>
                      <a:gd name="connsiteY37" fmla="*/ 44713 h 1580197"/>
                      <a:gd name="connsiteX38" fmla="*/ 573405 w 940118"/>
                      <a:gd name="connsiteY38" fmla="*/ 32385 h 1580197"/>
                      <a:gd name="connsiteX39" fmla="*/ 679133 w 940118"/>
                      <a:gd name="connsiteY3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73405 w 940118"/>
                      <a:gd name="connsiteY37" fmla="*/ 32385 h 1580197"/>
                      <a:gd name="connsiteX38" fmla="*/ 679133 w 940118"/>
                      <a:gd name="connsiteY3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05235 w 940118"/>
                      <a:gd name="connsiteY16" fmla="*/ 678350 h 1580197"/>
                      <a:gd name="connsiteX17" fmla="*/ 317183 w 940118"/>
                      <a:gd name="connsiteY17" fmla="*/ 684847 h 1580197"/>
                      <a:gd name="connsiteX18" fmla="*/ 260985 w 940118"/>
                      <a:gd name="connsiteY18" fmla="*/ 1014413 h 1580197"/>
                      <a:gd name="connsiteX19" fmla="*/ 342900 w 940118"/>
                      <a:gd name="connsiteY19" fmla="*/ 1373505 h 1580197"/>
                      <a:gd name="connsiteX20" fmla="*/ 546735 w 940118"/>
                      <a:gd name="connsiteY20" fmla="*/ 1580197 h 1580197"/>
                      <a:gd name="connsiteX21" fmla="*/ 285750 w 940118"/>
                      <a:gd name="connsiteY21" fmla="*/ 1438275 h 1580197"/>
                      <a:gd name="connsiteX22" fmla="*/ 81915 w 940118"/>
                      <a:gd name="connsiteY22" fmla="*/ 1231583 h 1580197"/>
                      <a:gd name="connsiteX23" fmla="*/ 0 w 940118"/>
                      <a:gd name="connsiteY23" fmla="*/ 872490 h 1580197"/>
                      <a:gd name="connsiteX24" fmla="*/ 56197 w 940118"/>
                      <a:gd name="connsiteY24" fmla="*/ 542925 h 1580197"/>
                      <a:gd name="connsiteX25" fmla="*/ 62441 w 940118"/>
                      <a:gd name="connsiteY25" fmla="*/ 546321 h 1580197"/>
                      <a:gd name="connsiteX26" fmla="*/ 62617 w 940118"/>
                      <a:gd name="connsiteY26" fmla="*/ 545909 h 1580197"/>
                      <a:gd name="connsiteX27" fmla="*/ 57150 w 940118"/>
                      <a:gd name="connsiteY27" fmla="*/ 542925 h 1580197"/>
                      <a:gd name="connsiteX28" fmla="*/ 107444 w 940118"/>
                      <a:gd name="connsiteY28" fmla="*/ 431896 h 1580197"/>
                      <a:gd name="connsiteX29" fmla="*/ 106680 w 940118"/>
                      <a:gd name="connsiteY29" fmla="*/ 431483 h 1580197"/>
                      <a:gd name="connsiteX30" fmla="*/ 227648 w 940118"/>
                      <a:gd name="connsiteY30" fmla="*/ 258128 h 1580197"/>
                      <a:gd name="connsiteX31" fmla="*/ 287315 w 940118"/>
                      <a:gd name="connsiteY31" fmla="*/ 198453 h 1580197"/>
                      <a:gd name="connsiteX32" fmla="*/ 359092 w 940118"/>
                      <a:gd name="connsiteY32" fmla="*/ 140970 h 1580197"/>
                      <a:gd name="connsiteX33" fmla="*/ 486263 w 940118"/>
                      <a:gd name="connsiteY33" fmla="*/ 68845 h 1580197"/>
                      <a:gd name="connsiteX34" fmla="*/ 485775 w 940118"/>
                      <a:gd name="connsiteY34" fmla="*/ 68580 h 1580197"/>
                      <a:gd name="connsiteX35" fmla="*/ 572452 w 940118"/>
                      <a:gd name="connsiteY35" fmla="*/ 32385 h 1580197"/>
                      <a:gd name="connsiteX36" fmla="*/ 573405 w 940118"/>
                      <a:gd name="connsiteY36" fmla="*/ 32385 h 1580197"/>
                      <a:gd name="connsiteX37" fmla="*/ 679133 w 940118"/>
                      <a:gd name="connsiteY3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17183 w 940118"/>
                      <a:gd name="connsiteY16" fmla="*/ 684847 h 1580197"/>
                      <a:gd name="connsiteX17" fmla="*/ 260985 w 940118"/>
                      <a:gd name="connsiteY17" fmla="*/ 1014413 h 1580197"/>
                      <a:gd name="connsiteX18" fmla="*/ 342900 w 940118"/>
                      <a:gd name="connsiteY18" fmla="*/ 1373505 h 1580197"/>
                      <a:gd name="connsiteX19" fmla="*/ 546735 w 940118"/>
                      <a:gd name="connsiteY19" fmla="*/ 1580197 h 1580197"/>
                      <a:gd name="connsiteX20" fmla="*/ 285750 w 940118"/>
                      <a:gd name="connsiteY20" fmla="*/ 1438275 h 1580197"/>
                      <a:gd name="connsiteX21" fmla="*/ 81915 w 940118"/>
                      <a:gd name="connsiteY21" fmla="*/ 1231583 h 1580197"/>
                      <a:gd name="connsiteX22" fmla="*/ 0 w 940118"/>
                      <a:gd name="connsiteY22" fmla="*/ 872490 h 1580197"/>
                      <a:gd name="connsiteX23" fmla="*/ 56197 w 940118"/>
                      <a:gd name="connsiteY23" fmla="*/ 542925 h 1580197"/>
                      <a:gd name="connsiteX24" fmla="*/ 62441 w 940118"/>
                      <a:gd name="connsiteY24" fmla="*/ 546321 h 1580197"/>
                      <a:gd name="connsiteX25" fmla="*/ 62617 w 940118"/>
                      <a:gd name="connsiteY25" fmla="*/ 545909 h 1580197"/>
                      <a:gd name="connsiteX26" fmla="*/ 57150 w 940118"/>
                      <a:gd name="connsiteY26" fmla="*/ 542925 h 1580197"/>
                      <a:gd name="connsiteX27" fmla="*/ 107444 w 940118"/>
                      <a:gd name="connsiteY27" fmla="*/ 431896 h 1580197"/>
                      <a:gd name="connsiteX28" fmla="*/ 106680 w 940118"/>
                      <a:gd name="connsiteY28" fmla="*/ 431483 h 1580197"/>
                      <a:gd name="connsiteX29" fmla="*/ 227648 w 940118"/>
                      <a:gd name="connsiteY29" fmla="*/ 258128 h 1580197"/>
                      <a:gd name="connsiteX30" fmla="*/ 287315 w 940118"/>
                      <a:gd name="connsiteY30" fmla="*/ 198453 h 1580197"/>
                      <a:gd name="connsiteX31" fmla="*/ 359092 w 940118"/>
                      <a:gd name="connsiteY31" fmla="*/ 140970 h 1580197"/>
                      <a:gd name="connsiteX32" fmla="*/ 486263 w 940118"/>
                      <a:gd name="connsiteY32" fmla="*/ 68845 h 1580197"/>
                      <a:gd name="connsiteX33" fmla="*/ 485775 w 940118"/>
                      <a:gd name="connsiteY33" fmla="*/ 68580 h 1580197"/>
                      <a:gd name="connsiteX34" fmla="*/ 572452 w 940118"/>
                      <a:gd name="connsiteY34" fmla="*/ 32385 h 1580197"/>
                      <a:gd name="connsiteX35" fmla="*/ 573405 w 940118"/>
                      <a:gd name="connsiteY35" fmla="*/ 32385 h 1580197"/>
                      <a:gd name="connsiteX36" fmla="*/ 679133 w 940118"/>
                      <a:gd name="connsiteY36" fmla="*/ 0 h 1580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940118" h="1580197">
                        <a:moveTo>
                          <a:pt x="679133" y="0"/>
                        </a:moveTo>
                        <a:lnTo>
                          <a:pt x="940118" y="140970"/>
                        </a:lnTo>
                        <a:lnTo>
                          <a:pt x="747299" y="210278"/>
                        </a:lnTo>
                        <a:lnTo>
                          <a:pt x="747713" y="210503"/>
                        </a:lnTo>
                        <a:cubicBezTo>
                          <a:pt x="701040" y="232410"/>
                          <a:pt x="658178" y="256223"/>
                          <a:pt x="620078" y="282893"/>
                        </a:cubicBezTo>
                        <a:lnTo>
                          <a:pt x="620077" y="282893"/>
                        </a:lnTo>
                        <a:lnTo>
                          <a:pt x="548076" y="339736"/>
                        </a:lnTo>
                        <a:lnTo>
                          <a:pt x="548640" y="340043"/>
                        </a:lnTo>
                        <a:cubicBezTo>
                          <a:pt x="538733" y="349937"/>
                          <a:pt x="498634" y="389097"/>
                          <a:pt x="488633" y="399098"/>
                        </a:cubicBezTo>
                        <a:lnTo>
                          <a:pt x="488633" y="400050"/>
                        </a:lnTo>
                        <a:cubicBezTo>
                          <a:pt x="464820" y="426720"/>
                          <a:pt x="442913" y="454343"/>
                          <a:pt x="422910" y="482918"/>
                        </a:cubicBezTo>
                        <a:lnTo>
                          <a:pt x="422910" y="483870"/>
                        </a:lnTo>
                        <a:cubicBezTo>
                          <a:pt x="402908" y="512445"/>
                          <a:pt x="383858" y="541973"/>
                          <a:pt x="367665" y="572453"/>
                        </a:cubicBezTo>
                        <a:lnTo>
                          <a:pt x="368618" y="573405"/>
                        </a:lnTo>
                        <a:cubicBezTo>
                          <a:pt x="347663" y="608647"/>
                          <a:pt x="331470" y="645795"/>
                          <a:pt x="317183" y="684847"/>
                        </a:cubicBezTo>
                        <a:lnTo>
                          <a:pt x="305241" y="678329"/>
                        </a:lnTo>
                        <a:lnTo>
                          <a:pt x="317183" y="684847"/>
                        </a:lnTo>
                        <a:cubicBezTo>
                          <a:pt x="280035" y="786765"/>
                          <a:pt x="260985" y="896303"/>
                          <a:pt x="260985" y="1014413"/>
                        </a:cubicBezTo>
                        <a:cubicBezTo>
                          <a:pt x="260985" y="1152525"/>
                          <a:pt x="287655" y="1272540"/>
                          <a:pt x="342900" y="1373505"/>
                        </a:cubicBezTo>
                        <a:cubicBezTo>
                          <a:pt x="391478" y="1463993"/>
                          <a:pt x="460058" y="1532572"/>
                          <a:pt x="546735" y="1580197"/>
                        </a:cubicBezTo>
                        <a:lnTo>
                          <a:pt x="285750" y="1438275"/>
                        </a:lnTo>
                        <a:cubicBezTo>
                          <a:pt x="199073" y="1390650"/>
                          <a:pt x="130493" y="1322070"/>
                          <a:pt x="81915" y="1231583"/>
                        </a:cubicBezTo>
                        <a:cubicBezTo>
                          <a:pt x="27622" y="1130618"/>
                          <a:pt x="0" y="1010603"/>
                          <a:pt x="0" y="872490"/>
                        </a:cubicBezTo>
                        <a:cubicBezTo>
                          <a:pt x="0" y="754380"/>
                          <a:pt x="19050" y="644842"/>
                          <a:pt x="56197" y="542925"/>
                        </a:cubicBezTo>
                        <a:lnTo>
                          <a:pt x="62441" y="546321"/>
                        </a:lnTo>
                        <a:cubicBezTo>
                          <a:pt x="62500" y="546184"/>
                          <a:pt x="62558" y="546046"/>
                          <a:pt x="62617" y="545909"/>
                        </a:cubicBezTo>
                        <a:lnTo>
                          <a:pt x="57150" y="542925"/>
                        </a:lnTo>
                        <a:lnTo>
                          <a:pt x="107444" y="431896"/>
                        </a:lnTo>
                        <a:lnTo>
                          <a:pt x="106680" y="431483"/>
                        </a:lnTo>
                        <a:cubicBezTo>
                          <a:pt x="126714" y="402522"/>
                          <a:pt x="197542" y="296966"/>
                          <a:pt x="227648" y="258128"/>
                        </a:cubicBezTo>
                        <a:lnTo>
                          <a:pt x="287315" y="198453"/>
                        </a:lnTo>
                        <a:lnTo>
                          <a:pt x="359092" y="140970"/>
                        </a:lnTo>
                        <a:lnTo>
                          <a:pt x="486263" y="68845"/>
                        </a:lnTo>
                        <a:lnTo>
                          <a:pt x="485775" y="68580"/>
                        </a:lnTo>
                        <a:cubicBezTo>
                          <a:pt x="513398" y="55245"/>
                          <a:pt x="541973" y="43815"/>
                          <a:pt x="572452" y="32385"/>
                        </a:cubicBezTo>
                        <a:lnTo>
                          <a:pt x="573405" y="32385"/>
                        </a:lnTo>
                        <a:lnTo>
                          <a:pt x="679133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xmlns="" id="{F9FE7BDD-9751-4BFE-99BE-5AC754AED6C6}"/>
                      </a:ext>
                    </a:extLst>
                  </p:cNvPr>
                  <p:cNvSpPr/>
                  <p:nvPr/>
                </p:nvSpPr>
                <p:spPr>
                  <a:xfrm>
                    <a:off x="2714531" y="1811829"/>
                    <a:ext cx="257174" cy="304801"/>
                  </a:xfrm>
                  <a:custGeom>
                    <a:avLst/>
                    <a:gdLst>
                      <a:gd name="connsiteX0" fmla="*/ 260985 w 257175"/>
                      <a:gd name="connsiteY0" fmla="*/ 311468 h 304800"/>
                      <a:gd name="connsiteX1" fmla="*/ 0 w 257175"/>
                      <a:gd name="connsiteY1" fmla="*/ 170497 h 304800"/>
                      <a:gd name="connsiteX2" fmla="*/ 952 w 257175"/>
                      <a:gd name="connsiteY2" fmla="*/ 0 h 304800"/>
                      <a:gd name="connsiteX3" fmla="*/ 260985 w 257175"/>
                      <a:gd name="connsiteY3" fmla="*/ 140970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304800">
                        <a:moveTo>
                          <a:pt x="260985" y="311468"/>
                        </a:moveTo>
                        <a:lnTo>
                          <a:pt x="0" y="170497"/>
                        </a:lnTo>
                        <a:lnTo>
                          <a:pt x="952" y="0"/>
                        </a:lnTo>
                        <a:lnTo>
                          <a:pt x="260985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xmlns="" id="{78B20492-39E5-40A7-ACED-B12C9199C0A3}"/>
              </a:ext>
            </a:extLst>
          </p:cNvPr>
          <p:cNvGrpSpPr/>
          <p:nvPr userDrawn="1"/>
        </p:nvGrpSpPr>
        <p:grpSpPr>
          <a:xfrm>
            <a:off x="2049853" y="5455304"/>
            <a:ext cx="505821" cy="1063939"/>
            <a:chOff x="3554538" y="3240653"/>
            <a:chExt cx="1265482" cy="2661804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xmlns="" id="{C36F2E2E-EA5D-4C3D-A928-33B5386577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2982" y="4338372"/>
              <a:ext cx="141951" cy="6566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xmlns="" id="{1D5C2ACA-1653-450B-AA0F-0BB97F26E0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xmlns="" id="{73FA41FE-CF42-45C1-9BF0-04306DF68D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1842" y="4275416"/>
              <a:ext cx="0" cy="71249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xmlns="" id="{39566CF3-AE60-4521-8EAB-A6F38C25F04A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xmlns="" id="{C8C09D40-DCAB-4029-88E4-6AC240FEFF8E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xmlns="" id="{42426633-1393-44E2-AA45-46F863414611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xmlns="" id="{F2B015FA-498B-47F6-B132-04F6C1EDCF62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xmlns="" id="{36E07A82-657F-4FF7-88AF-B93A968F7965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xmlns="" id="{B9BBFEF9-D843-49F1-9382-AF2855685F57}"/>
                </a:ext>
              </a:extLst>
            </p:cNvPr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xmlns="" id="{B5A53FDC-4435-4C8F-900E-227254CAB58C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xmlns="" id="{FF814D90-0C97-4607-AAC2-601330052B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xmlns="" id="{5CDC986E-5166-4168-A33F-9175302338EE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xmlns="" id="{736A043A-9882-426C-B69E-39C5C2F39485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xmlns="" id="{9B57B04E-7E1C-41AF-8909-ACCAE3209E4B}"/>
                    </a:ext>
                  </a:extLst>
                </p:cNvPr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  <a:gd name="connsiteX0" fmla="*/ 359092 w 661035"/>
                    <a:gd name="connsiteY0" fmla="*/ 597218 h 1112468"/>
                    <a:gd name="connsiteX1" fmla="*/ 620078 w 661035"/>
                    <a:gd name="connsiteY1" fmla="*/ 739140 h 1112468"/>
                    <a:gd name="connsiteX2" fmla="*/ 584835 w 661035"/>
                    <a:gd name="connsiteY2" fmla="*/ 818198 h 1112468"/>
                    <a:gd name="connsiteX3" fmla="*/ 584836 w 661035"/>
                    <a:gd name="connsiteY3" fmla="*/ 818198 h 1112468"/>
                    <a:gd name="connsiteX4" fmla="*/ 545783 w 661035"/>
                    <a:gd name="connsiteY4" fmla="*/ 882015 h 1112468"/>
                    <a:gd name="connsiteX5" fmla="*/ 538930 w 661035"/>
                    <a:gd name="connsiteY5" fmla="*/ 891439 h 1112468"/>
                    <a:gd name="connsiteX6" fmla="*/ 539116 w 661035"/>
                    <a:gd name="connsiteY6" fmla="*/ 891540 h 1112468"/>
                    <a:gd name="connsiteX7" fmla="*/ 500063 w 661035"/>
                    <a:gd name="connsiteY7" fmla="*/ 940118 h 1112468"/>
                    <a:gd name="connsiteX8" fmla="*/ 500063 w 661035"/>
                    <a:gd name="connsiteY8" fmla="*/ 941070 h 1112468"/>
                    <a:gd name="connsiteX9" fmla="*/ 451485 w 661035"/>
                    <a:gd name="connsiteY9" fmla="*/ 989648 h 1112468"/>
                    <a:gd name="connsiteX10" fmla="*/ 396629 w 661035"/>
                    <a:gd name="connsiteY10" fmla="*/ 1033155 h 1112468"/>
                    <a:gd name="connsiteX11" fmla="*/ 397193 w 661035"/>
                    <a:gd name="connsiteY11" fmla="*/ 1033462 h 1112468"/>
                    <a:gd name="connsiteX12" fmla="*/ 320041 w 661035"/>
                    <a:gd name="connsiteY12" fmla="*/ 1076325 h 1112468"/>
                    <a:gd name="connsiteX13" fmla="*/ 319088 w 661035"/>
                    <a:gd name="connsiteY13" fmla="*/ 1077277 h 1112468"/>
                    <a:gd name="connsiteX14" fmla="*/ 247796 w 661035"/>
                    <a:gd name="connsiteY14" fmla="*/ 1112468 h 1112468"/>
                    <a:gd name="connsiteX15" fmla="*/ 0 w 661035"/>
                    <a:gd name="connsiteY15" fmla="*/ 957262 h 1112468"/>
                    <a:gd name="connsiteX16" fmla="*/ 59055 w 661035"/>
                    <a:gd name="connsiteY16" fmla="*/ 935355 h 1112468"/>
                    <a:gd name="connsiteX17" fmla="*/ 60008 w 661035"/>
                    <a:gd name="connsiteY17" fmla="*/ 935355 h 1112468"/>
                    <a:gd name="connsiteX18" fmla="*/ 135745 w 661035"/>
                    <a:gd name="connsiteY18" fmla="*/ 891807 h 1112468"/>
                    <a:gd name="connsiteX19" fmla="*/ 135255 w 661035"/>
                    <a:gd name="connsiteY19" fmla="*/ 891540 h 1112468"/>
                    <a:gd name="connsiteX20" fmla="*/ 190500 w 661035"/>
                    <a:gd name="connsiteY20" fmla="*/ 847725 h 1112468"/>
                    <a:gd name="connsiteX21" fmla="*/ 239078 w 661035"/>
                    <a:gd name="connsiteY21" fmla="*/ 799148 h 1112468"/>
                    <a:gd name="connsiteX22" fmla="*/ 239078 w 661035"/>
                    <a:gd name="connsiteY22" fmla="*/ 798196 h 1112468"/>
                    <a:gd name="connsiteX23" fmla="*/ 277307 w 661035"/>
                    <a:gd name="connsiteY23" fmla="*/ 750642 h 1112468"/>
                    <a:gd name="connsiteX24" fmla="*/ 277178 w 661035"/>
                    <a:gd name="connsiteY24" fmla="*/ 750571 h 1112468"/>
                    <a:gd name="connsiteX25" fmla="*/ 284798 w 661035"/>
                    <a:gd name="connsiteY25" fmla="*/ 740093 h 1112468"/>
                    <a:gd name="connsiteX26" fmla="*/ 323850 w 661035"/>
                    <a:gd name="connsiteY26" fmla="*/ 676275 h 1112468"/>
                    <a:gd name="connsiteX27" fmla="*/ 359092 w 661035"/>
                    <a:gd name="connsiteY27" fmla="*/ 597218 h 1112468"/>
                    <a:gd name="connsiteX28" fmla="*/ 220980 w 661035"/>
                    <a:gd name="connsiteY28" fmla="*/ 0 h 1112468"/>
                    <a:gd name="connsiteX29" fmla="*/ 481965 w 661035"/>
                    <a:gd name="connsiteY29" fmla="*/ 141922 h 1112468"/>
                    <a:gd name="connsiteX30" fmla="*/ 575310 w 661035"/>
                    <a:gd name="connsiteY30" fmla="*/ 214313 h 1112468"/>
                    <a:gd name="connsiteX31" fmla="*/ 661035 w 661035"/>
                    <a:gd name="connsiteY31" fmla="*/ 504825 h 1112468"/>
                    <a:gd name="connsiteX32" fmla="*/ 621030 w 661035"/>
                    <a:gd name="connsiteY32" fmla="*/ 739140 h 1112468"/>
                    <a:gd name="connsiteX33" fmla="*/ 360045 w 661035"/>
                    <a:gd name="connsiteY33" fmla="*/ 597218 h 1112468"/>
                    <a:gd name="connsiteX34" fmla="*/ 400050 w 661035"/>
                    <a:gd name="connsiteY34" fmla="*/ 362902 h 1112468"/>
                    <a:gd name="connsiteX35" fmla="*/ 314325 w 661035"/>
                    <a:gd name="connsiteY35" fmla="*/ 72390 h 1112468"/>
                    <a:gd name="connsiteX36" fmla="*/ 220980 w 661035"/>
                    <a:gd name="connsiteY36" fmla="*/ 0 h 1112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xmlns="" id="{7D4AEE08-715B-4FC1-9775-92666F4B3616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xmlns="" id="{FCD750D4-4BDF-4312-B443-7EA98BBF00A1}"/>
                    </a:ext>
                  </a:extLst>
                </p:cNvPr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xmlns="" id="{DCEEE83C-0E65-4A03-8C83-3979F03318D8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xmlns="" id="{5B47C86B-F4FF-4993-9645-5F42218A748E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xmlns="" id="{F639E5E1-FF36-4933-A42A-22242275B7FF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xmlns="" id="{AF475549-82D3-43D8-A2A1-63D1164F97F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xmlns="" id="{2F4E196A-74CD-4206-A5DE-2AD96F4565D4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xmlns="" id="{EBD71692-1EB8-46F8-A5CA-39F79B85B6F4}"/>
                  </a:ext>
                </a:extLst>
              </p:cNvPr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xmlns="" id="{0F30D081-E47B-4D97-90D7-82171E2A220B}"/>
                  </a:ext>
                </a:extLst>
              </p:cNvPr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xmlns="" id="{CB864674-7548-4BA5-B680-15D239DEA13D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xmlns="" id="{90FA0BA3-B5F1-4AB1-8120-BAD46A7B2B13}"/>
                    </a:ext>
                  </a:extLst>
                </p:cNvPr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xmlns="" id="{7688CEA0-5AFE-47D7-84ED-8C37C15B6D75}"/>
                    </a:ext>
                  </a:extLst>
                </p:cNvPr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xmlns="" id="{689940E3-41B4-407C-A403-D52373191327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xmlns="" id="{6455E06B-1F39-4435-A88E-49A0BEE4344E}"/>
              </a:ext>
            </a:extLst>
          </p:cNvPr>
          <p:cNvGrpSpPr/>
          <p:nvPr userDrawn="1"/>
        </p:nvGrpSpPr>
        <p:grpSpPr>
          <a:xfrm>
            <a:off x="835670" y="4613596"/>
            <a:ext cx="432480" cy="909674"/>
            <a:chOff x="3554538" y="3240653"/>
            <a:chExt cx="1265482" cy="2661804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xmlns="" id="{85E4F8CF-89FD-4BEC-9A6B-746AC0CFA7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30920" y="4338371"/>
              <a:ext cx="141951" cy="65663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xmlns="" id="{16E3B0A3-9898-4F02-8B45-6F8FC64036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xmlns="" id="{6DFF3308-04DB-4E73-8358-096F74C454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9779" y="4275415"/>
              <a:ext cx="0" cy="71249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xmlns="" id="{346BC297-A507-4854-B0C2-20FBF761D2B3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xmlns="" id="{233BF2A0-2247-4157-B685-518331BDE6CB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xmlns="" id="{D7ADAAD4-B6D4-4BF7-A974-DAB39978061A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xmlns="" id="{7B491406-69C2-44DB-A5CD-88D8D1BEF0CF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xmlns="" id="{73F74B2A-3CC0-4FB6-9B7E-2720B932037C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xmlns="" id="{61A2B3D3-0BBA-407F-AE8C-CE2700182DA1}"/>
                </a:ext>
              </a:extLst>
            </p:cNvPr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xmlns="" id="{DD14744D-0284-4519-A44A-80CAFA613277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xmlns="" id="{8B7D02ED-1A26-4E8B-8912-6DDD6822FD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xmlns="" id="{8E8DB34B-B88D-4347-B321-7D8FAF44FA1B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xmlns="" id="{7872BA3E-8AD2-4FD0-99B8-768D5AE20E0D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xmlns="" id="{943D25C2-FE71-4163-9186-5BD8047B96F7}"/>
                    </a:ext>
                  </a:extLst>
                </p:cNvPr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  <a:gd name="connsiteX0" fmla="*/ 359092 w 661035"/>
                    <a:gd name="connsiteY0" fmla="*/ 597218 h 1112468"/>
                    <a:gd name="connsiteX1" fmla="*/ 620078 w 661035"/>
                    <a:gd name="connsiteY1" fmla="*/ 739140 h 1112468"/>
                    <a:gd name="connsiteX2" fmla="*/ 584835 w 661035"/>
                    <a:gd name="connsiteY2" fmla="*/ 818198 h 1112468"/>
                    <a:gd name="connsiteX3" fmla="*/ 584836 w 661035"/>
                    <a:gd name="connsiteY3" fmla="*/ 818198 h 1112468"/>
                    <a:gd name="connsiteX4" fmla="*/ 545783 w 661035"/>
                    <a:gd name="connsiteY4" fmla="*/ 882015 h 1112468"/>
                    <a:gd name="connsiteX5" fmla="*/ 538930 w 661035"/>
                    <a:gd name="connsiteY5" fmla="*/ 891439 h 1112468"/>
                    <a:gd name="connsiteX6" fmla="*/ 539116 w 661035"/>
                    <a:gd name="connsiteY6" fmla="*/ 891540 h 1112468"/>
                    <a:gd name="connsiteX7" fmla="*/ 500063 w 661035"/>
                    <a:gd name="connsiteY7" fmla="*/ 940118 h 1112468"/>
                    <a:gd name="connsiteX8" fmla="*/ 500063 w 661035"/>
                    <a:gd name="connsiteY8" fmla="*/ 941070 h 1112468"/>
                    <a:gd name="connsiteX9" fmla="*/ 451485 w 661035"/>
                    <a:gd name="connsiteY9" fmla="*/ 989648 h 1112468"/>
                    <a:gd name="connsiteX10" fmla="*/ 396629 w 661035"/>
                    <a:gd name="connsiteY10" fmla="*/ 1033155 h 1112468"/>
                    <a:gd name="connsiteX11" fmla="*/ 397193 w 661035"/>
                    <a:gd name="connsiteY11" fmla="*/ 1033462 h 1112468"/>
                    <a:gd name="connsiteX12" fmla="*/ 320041 w 661035"/>
                    <a:gd name="connsiteY12" fmla="*/ 1076325 h 1112468"/>
                    <a:gd name="connsiteX13" fmla="*/ 319088 w 661035"/>
                    <a:gd name="connsiteY13" fmla="*/ 1077277 h 1112468"/>
                    <a:gd name="connsiteX14" fmla="*/ 247796 w 661035"/>
                    <a:gd name="connsiteY14" fmla="*/ 1112468 h 1112468"/>
                    <a:gd name="connsiteX15" fmla="*/ 0 w 661035"/>
                    <a:gd name="connsiteY15" fmla="*/ 957262 h 1112468"/>
                    <a:gd name="connsiteX16" fmla="*/ 59055 w 661035"/>
                    <a:gd name="connsiteY16" fmla="*/ 935355 h 1112468"/>
                    <a:gd name="connsiteX17" fmla="*/ 60008 w 661035"/>
                    <a:gd name="connsiteY17" fmla="*/ 935355 h 1112468"/>
                    <a:gd name="connsiteX18" fmla="*/ 135745 w 661035"/>
                    <a:gd name="connsiteY18" fmla="*/ 891807 h 1112468"/>
                    <a:gd name="connsiteX19" fmla="*/ 135255 w 661035"/>
                    <a:gd name="connsiteY19" fmla="*/ 891540 h 1112468"/>
                    <a:gd name="connsiteX20" fmla="*/ 190500 w 661035"/>
                    <a:gd name="connsiteY20" fmla="*/ 847725 h 1112468"/>
                    <a:gd name="connsiteX21" fmla="*/ 239078 w 661035"/>
                    <a:gd name="connsiteY21" fmla="*/ 799148 h 1112468"/>
                    <a:gd name="connsiteX22" fmla="*/ 239078 w 661035"/>
                    <a:gd name="connsiteY22" fmla="*/ 798196 h 1112468"/>
                    <a:gd name="connsiteX23" fmla="*/ 277307 w 661035"/>
                    <a:gd name="connsiteY23" fmla="*/ 750642 h 1112468"/>
                    <a:gd name="connsiteX24" fmla="*/ 277178 w 661035"/>
                    <a:gd name="connsiteY24" fmla="*/ 750571 h 1112468"/>
                    <a:gd name="connsiteX25" fmla="*/ 284798 w 661035"/>
                    <a:gd name="connsiteY25" fmla="*/ 740093 h 1112468"/>
                    <a:gd name="connsiteX26" fmla="*/ 323850 w 661035"/>
                    <a:gd name="connsiteY26" fmla="*/ 676275 h 1112468"/>
                    <a:gd name="connsiteX27" fmla="*/ 359092 w 661035"/>
                    <a:gd name="connsiteY27" fmla="*/ 597218 h 1112468"/>
                    <a:gd name="connsiteX28" fmla="*/ 220980 w 661035"/>
                    <a:gd name="connsiteY28" fmla="*/ 0 h 1112468"/>
                    <a:gd name="connsiteX29" fmla="*/ 481965 w 661035"/>
                    <a:gd name="connsiteY29" fmla="*/ 141922 h 1112468"/>
                    <a:gd name="connsiteX30" fmla="*/ 575310 w 661035"/>
                    <a:gd name="connsiteY30" fmla="*/ 214313 h 1112468"/>
                    <a:gd name="connsiteX31" fmla="*/ 661035 w 661035"/>
                    <a:gd name="connsiteY31" fmla="*/ 504825 h 1112468"/>
                    <a:gd name="connsiteX32" fmla="*/ 621030 w 661035"/>
                    <a:gd name="connsiteY32" fmla="*/ 739140 h 1112468"/>
                    <a:gd name="connsiteX33" fmla="*/ 360045 w 661035"/>
                    <a:gd name="connsiteY33" fmla="*/ 597218 h 1112468"/>
                    <a:gd name="connsiteX34" fmla="*/ 400050 w 661035"/>
                    <a:gd name="connsiteY34" fmla="*/ 362902 h 1112468"/>
                    <a:gd name="connsiteX35" fmla="*/ 314325 w 661035"/>
                    <a:gd name="connsiteY35" fmla="*/ 72390 h 1112468"/>
                    <a:gd name="connsiteX36" fmla="*/ 220980 w 661035"/>
                    <a:gd name="connsiteY36" fmla="*/ 0 h 1112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xmlns="" id="{16E10B06-9365-4B69-A9B2-58D853DD4805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xmlns="" id="{8D2508CC-9580-4CDC-B945-0527D9CD8BCF}"/>
                    </a:ext>
                  </a:extLst>
                </p:cNvPr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xmlns="" id="{9A6B4527-6C1D-4E70-B70D-060BB6FDCE5C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xmlns="" id="{BBF6ECC9-4158-4E48-87FB-675A6F827C3F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xmlns="" id="{EF0C6BF0-8D21-43BB-A8C3-ADC1E2594500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xmlns="" id="{5D793B9B-6AC8-4549-9ADB-1E3DF2E2FC4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xmlns="" id="{4CEC876C-6B44-4AFA-B48D-6DFA5BCE9067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xmlns="" id="{D272DC14-6DAF-4A56-A5A6-221189C61401}"/>
                  </a:ext>
                </a:extLst>
              </p:cNvPr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xmlns="" id="{7901E2D7-C583-4CE2-8F51-5C524CC1CAA9}"/>
                  </a:ext>
                </a:extLst>
              </p:cNvPr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xmlns="" id="{E6067227-37CF-4C14-B006-6E00ABFD280C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xmlns="" id="{BE5BB590-239F-4213-8DC4-103945DFEB36}"/>
                    </a:ext>
                  </a:extLst>
                </p:cNvPr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xmlns="" id="{C7137044-11D7-4101-800A-6BE9664CBF25}"/>
                    </a:ext>
                  </a:extLst>
                </p:cNvPr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xmlns="" id="{4346DB45-5CD6-4EEB-AC2C-D34E208FF9E5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955837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01399AE7-7580-4588-9A58-718AB6B280AE}"/>
              </a:ext>
            </a:extLst>
          </p:cNvPr>
          <p:cNvSpPr/>
          <p:nvPr userDrawn="1"/>
        </p:nvSpPr>
        <p:spPr>
          <a:xfrm>
            <a:off x="342132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7BB1D285-297C-40A8-BBFC-EB5A74F5BA1A}"/>
              </a:ext>
            </a:extLst>
          </p:cNvPr>
          <p:cNvSpPr/>
          <p:nvPr userDrawn="1"/>
        </p:nvSpPr>
        <p:spPr>
          <a:xfrm>
            <a:off x="624500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xmlns="" id="{8553E31C-BA12-49BE-A5AF-1A7FC60C7778}"/>
              </a:ext>
            </a:extLst>
          </p:cNvPr>
          <p:cNvSpPr/>
          <p:nvPr userDrawn="1"/>
        </p:nvSpPr>
        <p:spPr>
          <a:xfrm>
            <a:off x="906868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4EF596D5-CEC7-43FD-9951-E2A4B72BEBA2}"/>
              </a:ext>
            </a:extLst>
          </p:cNvPr>
          <p:cNvSpPr/>
          <p:nvPr userDrawn="1"/>
        </p:nvSpPr>
        <p:spPr>
          <a:xfrm>
            <a:off x="59764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93EE8531-7145-486E-BA3D-B8072229310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931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xmlns="" id="{F25455DF-3371-4F9D-8C83-89E48289FA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43B5B5EE-27E4-431A-96B6-4FC9F1861A7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53299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xmlns="" id="{FDEDDEF1-98A5-42A9-8088-724EDFC85BF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35667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xmlns="" id="{A573598F-7BB1-4E68-AF60-3D907666AA5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18035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CE191B04-08EE-4152-B9E5-26850CA8FC16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1B29FDF7-B457-481A-B4C1-27388BB35E88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60532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DCA10AF6-AE9F-480B-B8DE-0048AEEC8A32}"/>
              </a:ext>
            </a:extLst>
          </p:cNvPr>
          <p:cNvSpPr/>
          <p:nvPr userDrawn="1"/>
        </p:nvSpPr>
        <p:spPr>
          <a:xfrm>
            <a:off x="4765528" y="0"/>
            <a:ext cx="6337415" cy="6856506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9F1CCBC8-2DEC-4648-8372-311676E798CC}"/>
              </a:ext>
            </a:extLst>
          </p:cNvPr>
          <p:cNvSpPr/>
          <p:nvPr userDrawn="1"/>
        </p:nvSpPr>
        <p:spPr>
          <a:xfrm>
            <a:off x="5085740" y="0"/>
            <a:ext cx="6017203" cy="6856506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695461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C200A-24A8-43AD-A980-E284C50657F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113634" cy="6858000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" fmla="*/ 0 w 6113634"/>
              <a:gd name="connsiteY0" fmla="*/ 0 h 6878548"/>
              <a:gd name="connsiteX1" fmla="*/ 3658111 w 6113634"/>
              <a:gd name="connsiteY1" fmla="*/ 0 h 6878548"/>
              <a:gd name="connsiteX2" fmla="*/ 6113634 w 6113634"/>
              <a:gd name="connsiteY2" fmla="*/ 6878548 h 6878548"/>
              <a:gd name="connsiteX3" fmla="*/ 0 w 6113634"/>
              <a:gd name="connsiteY3" fmla="*/ 6858000 h 6878548"/>
              <a:gd name="connsiteX4" fmla="*/ 0 w 6113634"/>
              <a:gd name="connsiteY4" fmla="*/ 0 h 6878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73768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7D5CD35A-2A51-47DD-8590-C25AD44DBD7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1"/>
            <a:ext cx="9258300" cy="5640313"/>
          </a:xfrm>
          <a:custGeom>
            <a:avLst/>
            <a:gdLst>
              <a:gd name="connsiteX0" fmla="*/ 0 w 9258300"/>
              <a:gd name="connsiteY0" fmla="*/ 0 h 5640313"/>
              <a:gd name="connsiteX1" fmla="*/ 7013091 w 9258300"/>
              <a:gd name="connsiteY1" fmla="*/ 0 h 5640313"/>
              <a:gd name="connsiteX2" fmla="*/ 7324470 w 9258300"/>
              <a:gd name="connsiteY2" fmla="*/ 37023 h 5640313"/>
              <a:gd name="connsiteX3" fmla="*/ 8868075 w 9258300"/>
              <a:gd name="connsiteY3" fmla="*/ 500361 h 5640313"/>
              <a:gd name="connsiteX4" fmla="*/ 8997708 w 9258300"/>
              <a:gd name="connsiteY4" fmla="*/ 601188 h 5640313"/>
              <a:gd name="connsiteX5" fmla="*/ 9172240 w 9258300"/>
              <a:gd name="connsiteY5" fmla="*/ 811026 h 5640313"/>
              <a:gd name="connsiteX6" fmla="*/ 9227368 w 9258300"/>
              <a:gd name="connsiteY6" fmla="*/ 921522 h 5640313"/>
              <a:gd name="connsiteX7" fmla="*/ 9258300 w 9258300"/>
              <a:gd name="connsiteY7" fmla="*/ 1095376 h 5640313"/>
              <a:gd name="connsiteX8" fmla="*/ 383700 w 9258300"/>
              <a:gd name="connsiteY8" fmla="*/ 5404804 h 5640313"/>
              <a:gd name="connsiteX9" fmla="*/ 0 w 9258300"/>
              <a:gd name="connsiteY9" fmla="*/ 5640313 h 564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58300" h="5640313">
                <a:moveTo>
                  <a:pt x="0" y="0"/>
                </a:moveTo>
                <a:lnTo>
                  <a:pt x="7013091" y="0"/>
                </a:lnTo>
                <a:lnTo>
                  <a:pt x="7324470" y="37023"/>
                </a:lnTo>
                <a:cubicBezTo>
                  <a:pt x="7947501" y="121817"/>
                  <a:pt x="8511930" y="266553"/>
                  <a:pt x="8868075" y="500361"/>
                </a:cubicBezTo>
                <a:lnTo>
                  <a:pt x="8997708" y="601188"/>
                </a:lnTo>
                <a:lnTo>
                  <a:pt x="9172240" y="811026"/>
                </a:lnTo>
                <a:lnTo>
                  <a:pt x="9227368" y="921522"/>
                </a:lnTo>
                <a:cubicBezTo>
                  <a:pt x="9245774" y="976549"/>
                  <a:pt x="9256316" y="1034456"/>
                  <a:pt x="9258300" y="1095376"/>
                </a:cubicBezTo>
                <a:cubicBezTo>
                  <a:pt x="9258299" y="2714776"/>
                  <a:pt x="4656211" y="2868181"/>
                  <a:pt x="383700" y="5404804"/>
                </a:cubicBezTo>
                <a:lnTo>
                  <a:pt x="0" y="56403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67001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3">
            <a:extLst>
              <a:ext uri="{FF2B5EF4-FFF2-40B4-BE49-F238E27FC236}">
                <a16:creationId xmlns:a16="http://schemas.microsoft.com/office/drawing/2014/main" xmlns="" id="{85E82A15-1989-4CB4-94AD-099C5BEDB3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44564" y="130767"/>
            <a:ext cx="6758507" cy="6596468"/>
          </a:xfrm>
          <a:custGeom>
            <a:avLst/>
            <a:gdLst>
              <a:gd name="connsiteX0" fmla="*/ 4271471 w 6758506"/>
              <a:gd name="connsiteY0" fmla="*/ 0 h 6596467"/>
              <a:gd name="connsiteX1" fmla="*/ 4351667 w 6758506"/>
              <a:gd name="connsiteY1" fmla="*/ 113994 h 6596467"/>
              <a:gd name="connsiteX2" fmla="*/ 4275691 w 6758506"/>
              <a:gd name="connsiteY2" fmla="*/ 417977 h 6596467"/>
              <a:gd name="connsiteX3" fmla="*/ 4225042 w 6758506"/>
              <a:gd name="connsiteY3" fmla="*/ 451753 h 6596467"/>
              <a:gd name="connsiteX4" fmla="*/ 4212379 w 6758506"/>
              <a:gd name="connsiteY4" fmla="*/ 396867 h 6596467"/>
              <a:gd name="connsiteX5" fmla="*/ 4220821 w 6758506"/>
              <a:gd name="connsiteY5" fmla="*/ 337759 h 6596467"/>
              <a:gd name="connsiteX6" fmla="*/ 4106859 w 6758506"/>
              <a:gd name="connsiteY6" fmla="*/ 557302 h 6596467"/>
              <a:gd name="connsiteX7" fmla="*/ 4165949 w 6758506"/>
              <a:gd name="connsiteY7" fmla="*/ 481307 h 6596467"/>
              <a:gd name="connsiteX8" fmla="*/ 4195495 w 6758506"/>
              <a:gd name="connsiteY8" fmla="*/ 464419 h 6596467"/>
              <a:gd name="connsiteX9" fmla="*/ 4229262 w 6758506"/>
              <a:gd name="connsiteY9" fmla="*/ 493972 h 6596467"/>
              <a:gd name="connsiteX10" fmla="*/ 4208158 w 6758506"/>
              <a:gd name="connsiteY10" fmla="*/ 515083 h 6596467"/>
              <a:gd name="connsiteX11" fmla="*/ 4191275 w 6758506"/>
              <a:gd name="connsiteY11" fmla="*/ 553079 h 6596467"/>
              <a:gd name="connsiteX12" fmla="*/ 4195495 w 6758506"/>
              <a:gd name="connsiteY12" fmla="*/ 650185 h 6596467"/>
              <a:gd name="connsiteX13" fmla="*/ 4161729 w 6758506"/>
              <a:gd name="connsiteY13" fmla="*/ 667074 h 6596467"/>
              <a:gd name="connsiteX14" fmla="*/ 4140625 w 6758506"/>
              <a:gd name="connsiteY14" fmla="*/ 688184 h 6596467"/>
              <a:gd name="connsiteX15" fmla="*/ 4187055 w 6758506"/>
              <a:gd name="connsiteY15" fmla="*/ 789510 h 6596467"/>
              <a:gd name="connsiteX16" fmla="*/ 4195495 w 6758506"/>
              <a:gd name="connsiteY16" fmla="*/ 793733 h 6596467"/>
              <a:gd name="connsiteX17" fmla="*/ 4199718 w 6758506"/>
              <a:gd name="connsiteY17" fmla="*/ 747291 h 6596467"/>
              <a:gd name="connsiteX18" fmla="*/ 4220821 w 6758506"/>
              <a:gd name="connsiteY18" fmla="*/ 721960 h 6596467"/>
              <a:gd name="connsiteX19" fmla="*/ 4237705 w 6758506"/>
              <a:gd name="connsiteY19" fmla="*/ 743069 h 6596467"/>
              <a:gd name="connsiteX20" fmla="*/ 4220821 w 6758506"/>
              <a:gd name="connsiteY20" fmla="*/ 903504 h 6596467"/>
              <a:gd name="connsiteX21" fmla="*/ 4330561 w 6758506"/>
              <a:gd name="connsiteY21" fmla="*/ 810621 h 6596467"/>
              <a:gd name="connsiteX22" fmla="*/ 4339004 w 6758506"/>
              <a:gd name="connsiteY22" fmla="*/ 785290 h 6596467"/>
              <a:gd name="connsiteX23" fmla="*/ 4385434 w 6758506"/>
              <a:gd name="connsiteY23" fmla="*/ 675519 h 6596467"/>
              <a:gd name="connsiteX24" fmla="*/ 4562707 w 6758506"/>
              <a:gd name="connsiteY24" fmla="*/ 531971 h 6596467"/>
              <a:gd name="connsiteX25" fmla="*/ 4626019 w 6758506"/>
              <a:gd name="connsiteY25" fmla="*/ 548859 h 6596467"/>
              <a:gd name="connsiteX26" fmla="*/ 4672449 w 6758506"/>
              <a:gd name="connsiteY26" fmla="*/ 709292 h 6596467"/>
              <a:gd name="connsiteX27" fmla="*/ 4710435 w 6758506"/>
              <a:gd name="connsiteY27" fmla="*/ 781068 h 6596467"/>
              <a:gd name="connsiteX28" fmla="*/ 4718878 w 6758506"/>
              <a:gd name="connsiteY28" fmla="*/ 882396 h 6596467"/>
              <a:gd name="connsiteX29" fmla="*/ 4710435 w 6758506"/>
              <a:gd name="connsiteY29" fmla="*/ 962611 h 6596467"/>
              <a:gd name="connsiteX30" fmla="*/ 4799074 w 6758506"/>
              <a:gd name="connsiteY30" fmla="*/ 941503 h 6596467"/>
              <a:gd name="connsiteX31" fmla="*/ 4997451 w 6758506"/>
              <a:gd name="connsiteY31" fmla="*/ 793733 h 6596467"/>
              <a:gd name="connsiteX32" fmla="*/ 5048100 w 6758506"/>
              <a:gd name="connsiteY32" fmla="*/ 810621 h 6596467"/>
              <a:gd name="connsiteX33" fmla="*/ 5064983 w 6758506"/>
              <a:gd name="connsiteY33" fmla="*/ 835952 h 6596467"/>
              <a:gd name="connsiteX34" fmla="*/ 5073427 w 6758506"/>
              <a:gd name="connsiteY34" fmla="*/ 954169 h 6596467"/>
              <a:gd name="connsiteX35" fmla="*/ 4887711 w 6758506"/>
              <a:gd name="connsiteY35" fmla="*/ 1063940 h 6596467"/>
              <a:gd name="connsiteX36" fmla="*/ 4862385 w 6758506"/>
              <a:gd name="connsiteY36" fmla="*/ 1101939 h 6596467"/>
              <a:gd name="connsiteX37" fmla="*/ 4790631 w 6758506"/>
              <a:gd name="connsiteY37" fmla="*/ 1131492 h 6596467"/>
              <a:gd name="connsiteX38" fmla="*/ 4756865 w 6758506"/>
              <a:gd name="connsiteY38" fmla="*/ 1131492 h 6596467"/>
              <a:gd name="connsiteX39" fmla="*/ 4761085 w 6758506"/>
              <a:gd name="connsiteY39" fmla="*/ 1161046 h 6596467"/>
              <a:gd name="connsiteX40" fmla="*/ 4756865 w 6758506"/>
              <a:gd name="connsiteY40" fmla="*/ 1199045 h 6596467"/>
              <a:gd name="connsiteX41" fmla="*/ 4765305 w 6758506"/>
              <a:gd name="connsiteY41" fmla="*/ 1237041 h 6596467"/>
              <a:gd name="connsiteX42" fmla="*/ 4697772 w 6758506"/>
              <a:gd name="connsiteY42" fmla="*/ 1304593 h 6596467"/>
              <a:gd name="connsiteX43" fmla="*/ 4693552 w 6758506"/>
              <a:gd name="connsiteY43" fmla="*/ 1359480 h 6596467"/>
              <a:gd name="connsiteX44" fmla="*/ 4773748 w 6758506"/>
              <a:gd name="connsiteY44" fmla="*/ 1372146 h 6596467"/>
              <a:gd name="connsiteX45" fmla="*/ 4866607 w 6758506"/>
              <a:gd name="connsiteY45" fmla="*/ 1308816 h 6596467"/>
              <a:gd name="connsiteX46" fmla="*/ 4997451 w 6758506"/>
              <a:gd name="connsiteY46" fmla="*/ 1177934 h 6596467"/>
              <a:gd name="connsiteX47" fmla="*/ 5170505 w 6758506"/>
              <a:gd name="connsiteY47" fmla="*/ 1025944 h 6596467"/>
              <a:gd name="connsiteX48" fmla="*/ 5208493 w 6758506"/>
              <a:gd name="connsiteY48" fmla="*/ 1017498 h 6596467"/>
              <a:gd name="connsiteX49" fmla="*/ 5242259 w 6758506"/>
              <a:gd name="connsiteY49" fmla="*/ 979500 h 6596467"/>
              <a:gd name="connsiteX50" fmla="*/ 5259142 w 6758506"/>
              <a:gd name="connsiteY50" fmla="*/ 954169 h 6596467"/>
              <a:gd name="connsiteX51" fmla="*/ 5440637 w 6758506"/>
              <a:gd name="connsiteY51" fmla="*/ 810621 h 6596467"/>
              <a:gd name="connsiteX52" fmla="*/ 5693886 w 6758506"/>
              <a:gd name="connsiteY52" fmla="*/ 595301 h 6596467"/>
              <a:gd name="connsiteX53" fmla="*/ 5740315 w 6758506"/>
              <a:gd name="connsiteY53" fmla="*/ 565745 h 6596467"/>
              <a:gd name="connsiteX54" fmla="*/ 5778303 w 6758506"/>
              <a:gd name="connsiteY54" fmla="*/ 620632 h 6596467"/>
              <a:gd name="connsiteX55" fmla="*/ 5795185 w 6758506"/>
              <a:gd name="connsiteY55" fmla="*/ 751514 h 6596467"/>
              <a:gd name="connsiteX56" fmla="*/ 5731873 w 6758506"/>
              <a:gd name="connsiteY56" fmla="*/ 848620 h 6596467"/>
              <a:gd name="connsiteX57" fmla="*/ 5698107 w 6758506"/>
              <a:gd name="connsiteY57" fmla="*/ 869728 h 6596467"/>
              <a:gd name="connsiteX58" fmla="*/ 5609470 w 6758506"/>
              <a:gd name="connsiteY58" fmla="*/ 924615 h 6596467"/>
              <a:gd name="connsiteX59" fmla="*/ 5605249 w 6758506"/>
              <a:gd name="connsiteY59" fmla="*/ 979500 h 6596467"/>
              <a:gd name="connsiteX60" fmla="*/ 5609470 w 6758506"/>
              <a:gd name="connsiteY60" fmla="*/ 1009055 h 6596467"/>
              <a:gd name="connsiteX61" fmla="*/ 5575703 w 6758506"/>
              <a:gd name="connsiteY61" fmla="*/ 1004833 h 6596467"/>
              <a:gd name="connsiteX62" fmla="*/ 5512391 w 6758506"/>
              <a:gd name="connsiteY62" fmla="*/ 1025944 h 6596467"/>
              <a:gd name="connsiteX63" fmla="*/ 5373105 w 6758506"/>
              <a:gd name="connsiteY63" fmla="*/ 1232818 h 6596467"/>
              <a:gd name="connsiteX64" fmla="*/ 5322455 w 6758506"/>
              <a:gd name="connsiteY64" fmla="*/ 1329924 h 6596467"/>
              <a:gd name="connsiteX65" fmla="*/ 5330895 w 6758506"/>
              <a:gd name="connsiteY65" fmla="*/ 1351035 h 6596467"/>
              <a:gd name="connsiteX66" fmla="*/ 5381545 w 6758506"/>
              <a:gd name="connsiteY66" fmla="*/ 1359480 h 6596467"/>
              <a:gd name="connsiteX67" fmla="*/ 5402651 w 6758506"/>
              <a:gd name="connsiteY67" fmla="*/ 1329924 h 6596467"/>
              <a:gd name="connsiteX68" fmla="*/ 5427975 w 6758506"/>
              <a:gd name="connsiteY68" fmla="*/ 1275040 h 6596467"/>
              <a:gd name="connsiteX69" fmla="*/ 5601029 w 6758506"/>
              <a:gd name="connsiteY69" fmla="*/ 1131492 h 6596467"/>
              <a:gd name="connsiteX70" fmla="*/ 5647457 w 6758506"/>
              <a:gd name="connsiteY70" fmla="*/ 1123047 h 6596467"/>
              <a:gd name="connsiteX71" fmla="*/ 5723433 w 6758506"/>
              <a:gd name="connsiteY71" fmla="*/ 1097716 h 6596467"/>
              <a:gd name="connsiteX72" fmla="*/ 5820511 w 6758506"/>
              <a:gd name="connsiteY72" fmla="*/ 1101939 h 6596467"/>
              <a:gd name="connsiteX73" fmla="*/ 5850058 w 6758506"/>
              <a:gd name="connsiteY73" fmla="*/ 1101939 h 6596467"/>
              <a:gd name="connsiteX74" fmla="*/ 5972461 w 6758506"/>
              <a:gd name="connsiteY74" fmla="*/ 996388 h 6596467"/>
              <a:gd name="connsiteX75" fmla="*/ 6213047 w 6758506"/>
              <a:gd name="connsiteY75" fmla="*/ 768402 h 6596467"/>
              <a:gd name="connsiteX76" fmla="*/ 6390322 w 6758506"/>
              <a:gd name="connsiteY76" fmla="*/ 620632 h 6596467"/>
              <a:gd name="connsiteX77" fmla="*/ 6424089 w 6758506"/>
              <a:gd name="connsiteY77" fmla="*/ 569968 h 6596467"/>
              <a:gd name="connsiteX78" fmla="*/ 6487401 w 6758506"/>
              <a:gd name="connsiteY78" fmla="*/ 527749 h 6596467"/>
              <a:gd name="connsiteX79" fmla="*/ 6512725 w 6758506"/>
              <a:gd name="connsiteY79" fmla="*/ 510861 h 6596467"/>
              <a:gd name="connsiteX80" fmla="*/ 6567597 w 6758506"/>
              <a:gd name="connsiteY80" fmla="*/ 409532 h 6596467"/>
              <a:gd name="connsiteX81" fmla="*/ 6630910 w 6758506"/>
              <a:gd name="connsiteY81" fmla="*/ 354648 h 6596467"/>
              <a:gd name="connsiteX82" fmla="*/ 6694221 w 6758506"/>
              <a:gd name="connsiteY82" fmla="*/ 384201 h 6596467"/>
              <a:gd name="connsiteX83" fmla="*/ 6706883 w 6758506"/>
              <a:gd name="connsiteY83" fmla="*/ 413755 h 6596467"/>
              <a:gd name="connsiteX84" fmla="*/ 6744870 w 6758506"/>
              <a:gd name="connsiteY84" fmla="*/ 519303 h 6596467"/>
              <a:gd name="connsiteX85" fmla="*/ 6576037 w 6758506"/>
              <a:gd name="connsiteY85" fmla="*/ 721960 h 6596467"/>
              <a:gd name="connsiteX86" fmla="*/ 6525388 w 6758506"/>
              <a:gd name="connsiteY86" fmla="*/ 768402 h 6596467"/>
              <a:gd name="connsiteX87" fmla="*/ 6343893 w 6758506"/>
              <a:gd name="connsiteY87" fmla="*/ 1021721 h 6596467"/>
              <a:gd name="connsiteX88" fmla="*/ 6293243 w 6758506"/>
              <a:gd name="connsiteY88" fmla="*/ 1165269 h 6596467"/>
              <a:gd name="connsiteX89" fmla="*/ 6267919 w 6758506"/>
              <a:gd name="connsiteY89" fmla="*/ 1224376 h 6596467"/>
              <a:gd name="connsiteX90" fmla="*/ 6263697 w 6758506"/>
              <a:gd name="connsiteY90" fmla="*/ 1245486 h 6596467"/>
              <a:gd name="connsiteX91" fmla="*/ 6284802 w 6758506"/>
              <a:gd name="connsiteY91" fmla="*/ 1245486 h 6596467"/>
              <a:gd name="connsiteX92" fmla="*/ 6436751 w 6758506"/>
              <a:gd name="connsiteY92" fmla="*/ 1110382 h 6596467"/>
              <a:gd name="connsiteX93" fmla="*/ 6618247 w 6758506"/>
              <a:gd name="connsiteY93" fmla="*/ 869728 h 6596467"/>
              <a:gd name="connsiteX94" fmla="*/ 6626687 w 6758506"/>
              <a:gd name="connsiteY94" fmla="*/ 857063 h 6596467"/>
              <a:gd name="connsiteX95" fmla="*/ 6694221 w 6758506"/>
              <a:gd name="connsiteY95" fmla="*/ 827509 h 6596467"/>
              <a:gd name="connsiteX96" fmla="*/ 6698443 w 6758506"/>
              <a:gd name="connsiteY96" fmla="*/ 903504 h 6596467"/>
              <a:gd name="connsiteX97" fmla="*/ 6639351 w 6758506"/>
              <a:gd name="connsiteY97" fmla="*/ 1000610 h 6596467"/>
              <a:gd name="connsiteX98" fmla="*/ 6491621 w 6758506"/>
              <a:gd name="connsiteY98" fmla="*/ 1220153 h 6596467"/>
              <a:gd name="connsiteX99" fmla="*/ 6487401 w 6758506"/>
              <a:gd name="connsiteY99" fmla="*/ 1300371 h 6596467"/>
              <a:gd name="connsiteX100" fmla="*/ 6525388 w 6758506"/>
              <a:gd name="connsiteY100" fmla="*/ 1367923 h 6596467"/>
              <a:gd name="connsiteX101" fmla="*/ 6533831 w 6758506"/>
              <a:gd name="connsiteY101" fmla="*/ 1422810 h 6596467"/>
              <a:gd name="connsiteX102" fmla="*/ 6495841 w 6758506"/>
              <a:gd name="connsiteY102" fmla="*/ 1435475 h 6596467"/>
              <a:gd name="connsiteX103" fmla="*/ 6457855 w 6758506"/>
              <a:gd name="connsiteY103" fmla="*/ 1431253 h 6596467"/>
              <a:gd name="connsiteX104" fmla="*/ 6466297 w 6758506"/>
              <a:gd name="connsiteY104" fmla="*/ 1439696 h 6596467"/>
              <a:gd name="connsiteX105" fmla="*/ 6457855 w 6758506"/>
              <a:gd name="connsiteY105" fmla="*/ 1557912 h 6596467"/>
              <a:gd name="connsiteX106" fmla="*/ 6394542 w 6758506"/>
              <a:gd name="connsiteY106" fmla="*/ 1587466 h 6596467"/>
              <a:gd name="connsiteX107" fmla="*/ 6369219 w 6758506"/>
              <a:gd name="connsiteY107" fmla="*/ 1739458 h 6596467"/>
              <a:gd name="connsiteX108" fmla="*/ 6364998 w 6758506"/>
              <a:gd name="connsiteY108" fmla="*/ 1794343 h 6596467"/>
              <a:gd name="connsiteX109" fmla="*/ 6386101 w 6758506"/>
              <a:gd name="connsiteY109" fmla="*/ 1836562 h 6596467"/>
              <a:gd name="connsiteX110" fmla="*/ 6449415 w 6758506"/>
              <a:gd name="connsiteY110" fmla="*/ 1760567 h 6596467"/>
              <a:gd name="connsiteX111" fmla="*/ 6457855 w 6758506"/>
              <a:gd name="connsiteY111" fmla="*/ 1709903 h 6596467"/>
              <a:gd name="connsiteX112" fmla="*/ 6462075 w 6758506"/>
              <a:gd name="connsiteY112" fmla="*/ 1650796 h 6596467"/>
              <a:gd name="connsiteX113" fmla="*/ 6462075 w 6758506"/>
              <a:gd name="connsiteY113" fmla="*/ 1629685 h 6596467"/>
              <a:gd name="connsiteX114" fmla="*/ 6550714 w 6758506"/>
              <a:gd name="connsiteY114" fmla="*/ 1646573 h 6596467"/>
              <a:gd name="connsiteX115" fmla="*/ 6550714 w 6758506"/>
              <a:gd name="connsiteY115" fmla="*/ 1684572 h 6596467"/>
              <a:gd name="connsiteX116" fmla="*/ 6529608 w 6758506"/>
              <a:gd name="connsiteY116" fmla="*/ 1785900 h 6596467"/>
              <a:gd name="connsiteX117" fmla="*/ 6525388 w 6758506"/>
              <a:gd name="connsiteY117" fmla="*/ 1802788 h 6596467"/>
              <a:gd name="connsiteX118" fmla="*/ 6428309 w 6758506"/>
              <a:gd name="connsiteY118" fmla="*/ 2001220 h 6596467"/>
              <a:gd name="connsiteX119" fmla="*/ 6398765 w 6758506"/>
              <a:gd name="connsiteY119" fmla="*/ 2043439 h 6596467"/>
              <a:gd name="connsiteX120" fmla="*/ 6314346 w 6758506"/>
              <a:gd name="connsiteY120" fmla="*/ 2165879 h 6596467"/>
              <a:gd name="connsiteX121" fmla="*/ 6297463 w 6758506"/>
              <a:gd name="connsiteY121" fmla="*/ 2199655 h 6596467"/>
              <a:gd name="connsiteX122" fmla="*/ 6263697 w 6758506"/>
              <a:gd name="connsiteY122" fmla="*/ 2275650 h 6596467"/>
              <a:gd name="connsiteX123" fmla="*/ 6314346 w 6758506"/>
              <a:gd name="connsiteY123" fmla="*/ 2368533 h 6596467"/>
              <a:gd name="connsiteX124" fmla="*/ 6331229 w 6758506"/>
              <a:gd name="connsiteY124" fmla="*/ 2499415 h 6596467"/>
              <a:gd name="connsiteX125" fmla="*/ 6073761 w 6758506"/>
              <a:gd name="connsiteY125" fmla="*/ 2870948 h 6596467"/>
              <a:gd name="connsiteX126" fmla="*/ 5972461 w 6758506"/>
              <a:gd name="connsiteY126" fmla="*/ 2989165 h 6596467"/>
              <a:gd name="connsiteX127" fmla="*/ 5871161 w 6758506"/>
              <a:gd name="connsiteY127" fmla="*/ 3060938 h 6596467"/>
              <a:gd name="connsiteX128" fmla="*/ 5837395 w 6758506"/>
              <a:gd name="connsiteY128" fmla="*/ 3103159 h 6596467"/>
              <a:gd name="connsiteX129" fmla="*/ 5719213 w 6758506"/>
              <a:gd name="connsiteY129" fmla="*/ 3322702 h 6596467"/>
              <a:gd name="connsiteX130" fmla="*/ 5812069 w 6758506"/>
              <a:gd name="connsiteY130" fmla="*/ 3339590 h 6596467"/>
              <a:gd name="connsiteX131" fmla="*/ 5850058 w 6758506"/>
              <a:gd name="connsiteY131" fmla="*/ 3326924 h 6596467"/>
              <a:gd name="connsiteX132" fmla="*/ 5947135 w 6758506"/>
              <a:gd name="connsiteY132" fmla="*/ 3145378 h 6596467"/>
              <a:gd name="connsiteX133" fmla="*/ 6052657 w 6758506"/>
              <a:gd name="connsiteY133" fmla="*/ 3044049 h 6596467"/>
              <a:gd name="connsiteX134" fmla="*/ 6103307 w 6758506"/>
              <a:gd name="connsiteY134" fmla="*/ 2989165 h 6596467"/>
              <a:gd name="connsiteX135" fmla="*/ 6246813 w 6758506"/>
              <a:gd name="connsiteY135" fmla="*/ 2723181 h 6596467"/>
              <a:gd name="connsiteX136" fmla="*/ 6305905 w 6758506"/>
              <a:gd name="connsiteY136" fmla="*/ 2672516 h 6596467"/>
              <a:gd name="connsiteX137" fmla="*/ 6289023 w 6758506"/>
              <a:gd name="connsiteY137" fmla="*/ 2820287 h 6596467"/>
              <a:gd name="connsiteX138" fmla="*/ 6221489 w 6758506"/>
              <a:gd name="connsiteY138" fmla="*/ 3022941 h 6596467"/>
              <a:gd name="connsiteX139" fmla="*/ 6141293 w 6758506"/>
              <a:gd name="connsiteY139" fmla="*/ 3141155 h 6596467"/>
              <a:gd name="connsiteX140" fmla="*/ 6006227 w 6758506"/>
              <a:gd name="connsiteY140" fmla="*/ 3301591 h 6596467"/>
              <a:gd name="connsiteX141" fmla="*/ 5989344 w 6758506"/>
              <a:gd name="connsiteY141" fmla="*/ 3322702 h 6596467"/>
              <a:gd name="connsiteX142" fmla="*/ 5904928 w 6758506"/>
              <a:gd name="connsiteY142" fmla="*/ 3424028 h 6596467"/>
              <a:gd name="connsiteX143" fmla="*/ 5803629 w 6758506"/>
              <a:gd name="connsiteY143" fmla="*/ 3525356 h 6596467"/>
              <a:gd name="connsiteX144" fmla="*/ 5799409 w 6758506"/>
              <a:gd name="connsiteY144" fmla="*/ 3546467 h 6596467"/>
              <a:gd name="connsiteX145" fmla="*/ 5765642 w 6758506"/>
              <a:gd name="connsiteY145" fmla="*/ 3567575 h 6596467"/>
              <a:gd name="connsiteX146" fmla="*/ 5710769 w 6758506"/>
              <a:gd name="connsiteY146" fmla="*/ 3567575 h 6596467"/>
              <a:gd name="connsiteX147" fmla="*/ 5622133 w 6758506"/>
              <a:gd name="connsiteY147" fmla="*/ 3647793 h 6596467"/>
              <a:gd name="connsiteX148" fmla="*/ 5609470 w 6758506"/>
              <a:gd name="connsiteY148" fmla="*/ 3681569 h 6596467"/>
              <a:gd name="connsiteX149" fmla="*/ 5571483 w 6758506"/>
              <a:gd name="connsiteY149" fmla="*/ 3740679 h 6596467"/>
              <a:gd name="connsiteX150" fmla="*/ 5516613 w 6758506"/>
              <a:gd name="connsiteY150" fmla="*/ 3787120 h 6596467"/>
              <a:gd name="connsiteX151" fmla="*/ 5516613 w 6758506"/>
              <a:gd name="connsiteY151" fmla="*/ 3863116 h 6596467"/>
              <a:gd name="connsiteX152" fmla="*/ 5503951 w 6758506"/>
              <a:gd name="connsiteY152" fmla="*/ 3896892 h 6596467"/>
              <a:gd name="connsiteX153" fmla="*/ 5436417 w 6758506"/>
              <a:gd name="connsiteY153" fmla="*/ 3968664 h 6596467"/>
              <a:gd name="connsiteX154" fmla="*/ 5402651 w 6758506"/>
              <a:gd name="connsiteY154" fmla="*/ 3968664 h 6596467"/>
              <a:gd name="connsiteX155" fmla="*/ 5309791 w 6758506"/>
              <a:gd name="connsiteY155" fmla="*/ 3905335 h 6596467"/>
              <a:gd name="connsiteX156" fmla="*/ 5259142 w 6758506"/>
              <a:gd name="connsiteY156" fmla="*/ 3888446 h 6596467"/>
              <a:gd name="connsiteX157" fmla="*/ 5242259 w 6758506"/>
              <a:gd name="connsiteY157" fmla="*/ 3930668 h 6596467"/>
              <a:gd name="connsiteX158" fmla="*/ 5208493 w 6758506"/>
              <a:gd name="connsiteY158" fmla="*/ 3981330 h 6596467"/>
              <a:gd name="connsiteX159" fmla="*/ 5026997 w 6758506"/>
              <a:gd name="connsiteY159" fmla="*/ 4162876 h 6596467"/>
              <a:gd name="connsiteX160" fmla="*/ 4955243 w 6758506"/>
              <a:gd name="connsiteY160" fmla="*/ 4243094 h 6596467"/>
              <a:gd name="connsiteX161" fmla="*/ 4845501 w 6758506"/>
              <a:gd name="connsiteY161" fmla="*/ 4331755 h 6596467"/>
              <a:gd name="connsiteX162" fmla="*/ 4701995 w 6758506"/>
              <a:gd name="connsiteY162" fmla="*/ 4449971 h 6596467"/>
              <a:gd name="connsiteX163" fmla="*/ 4642903 w 6758506"/>
              <a:gd name="connsiteY163" fmla="*/ 4513301 h 6596467"/>
              <a:gd name="connsiteX164" fmla="*/ 4398094 w 6758506"/>
              <a:gd name="connsiteY164" fmla="*/ 4737066 h 6596467"/>
              <a:gd name="connsiteX165" fmla="*/ 4385434 w 6758506"/>
              <a:gd name="connsiteY165" fmla="*/ 4758175 h 6596467"/>
              <a:gd name="connsiteX166" fmla="*/ 4360108 w 6758506"/>
              <a:gd name="connsiteY166" fmla="*/ 4838392 h 6596467"/>
              <a:gd name="connsiteX167" fmla="*/ 4246145 w 6758506"/>
              <a:gd name="connsiteY167" fmla="*/ 5007273 h 6596467"/>
              <a:gd name="connsiteX168" fmla="*/ 4174392 w 6758506"/>
              <a:gd name="connsiteY168" fmla="*/ 5074823 h 6596467"/>
              <a:gd name="connsiteX169" fmla="*/ 4149066 w 6758506"/>
              <a:gd name="connsiteY169" fmla="*/ 5104379 h 6596467"/>
              <a:gd name="connsiteX170" fmla="*/ 4051989 w 6758506"/>
              <a:gd name="connsiteY170" fmla="*/ 5188817 h 6596467"/>
              <a:gd name="connsiteX171" fmla="*/ 4026663 w 6758506"/>
              <a:gd name="connsiteY171" fmla="*/ 5197262 h 6596467"/>
              <a:gd name="connsiteX172" fmla="*/ 4026663 w 6758506"/>
              <a:gd name="connsiteY172" fmla="*/ 5218371 h 6596467"/>
              <a:gd name="connsiteX173" fmla="*/ 4039326 w 6758506"/>
              <a:gd name="connsiteY173" fmla="*/ 5290146 h 6596467"/>
              <a:gd name="connsiteX174" fmla="*/ 4001339 w 6758506"/>
              <a:gd name="connsiteY174" fmla="*/ 5437916 h 6596467"/>
              <a:gd name="connsiteX175" fmla="*/ 3946467 w 6758506"/>
              <a:gd name="connsiteY175" fmla="*/ 5497023 h 6596467"/>
              <a:gd name="connsiteX176" fmla="*/ 3866271 w 6758506"/>
              <a:gd name="connsiteY176" fmla="*/ 5573018 h 6596467"/>
              <a:gd name="connsiteX177" fmla="*/ 3815621 w 6758506"/>
              <a:gd name="connsiteY177" fmla="*/ 5602572 h 6596467"/>
              <a:gd name="connsiteX178" fmla="*/ 3786077 w 6758506"/>
              <a:gd name="connsiteY178" fmla="*/ 5653236 h 6596467"/>
              <a:gd name="connsiteX179" fmla="*/ 3735427 w 6758506"/>
              <a:gd name="connsiteY179" fmla="*/ 5699678 h 6596467"/>
              <a:gd name="connsiteX180" fmla="*/ 3731205 w 6758506"/>
              <a:gd name="connsiteY180" fmla="*/ 5703900 h 6596467"/>
              <a:gd name="connsiteX181" fmla="*/ 3553932 w 6758506"/>
              <a:gd name="connsiteY181" fmla="*/ 5830560 h 6596467"/>
              <a:gd name="connsiteX182" fmla="*/ 3528606 w 6758506"/>
              <a:gd name="connsiteY182" fmla="*/ 5931886 h 6596467"/>
              <a:gd name="connsiteX183" fmla="*/ 3507502 w 6758506"/>
              <a:gd name="connsiteY183" fmla="*/ 5990995 h 6596467"/>
              <a:gd name="connsiteX184" fmla="*/ 3363994 w 6758506"/>
              <a:gd name="connsiteY184" fmla="*/ 6138763 h 6596467"/>
              <a:gd name="connsiteX185" fmla="*/ 3300681 w 6758506"/>
              <a:gd name="connsiteY185" fmla="*/ 6223203 h 6596467"/>
              <a:gd name="connsiteX186" fmla="*/ 3212044 w 6758506"/>
              <a:gd name="connsiteY186" fmla="*/ 6290756 h 6596467"/>
              <a:gd name="connsiteX187" fmla="*/ 3026329 w 6758506"/>
              <a:gd name="connsiteY187" fmla="*/ 6417415 h 6596467"/>
              <a:gd name="connsiteX188" fmla="*/ 2878600 w 6758506"/>
              <a:gd name="connsiteY188" fmla="*/ 6489188 h 6596467"/>
              <a:gd name="connsiteX189" fmla="*/ 2802626 w 6758506"/>
              <a:gd name="connsiteY189" fmla="*/ 6408970 h 6596467"/>
              <a:gd name="connsiteX190" fmla="*/ 2756197 w 6758506"/>
              <a:gd name="connsiteY190" fmla="*/ 6362528 h 6596467"/>
              <a:gd name="connsiteX191" fmla="*/ 2781520 w 6758506"/>
              <a:gd name="connsiteY191" fmla="*/ 6328752 h 6596467"/>
              <a:gd name="connsiteX192" fmla="*/ 2794183 w 6758506"/>
              <a:gd name="connsiteY192" fmla="*/ 6307644 h 6596467"/>
              <a:gd name="connsiteX193" fmla="*/ 2789963 w 6758506"/>
              <a:gd name="connsiteY193" fmla="*/ 6168319 h 6596467"/>
              <a:gd name="connsiteX194" fmla="*/ 2785743 w 6758506"/>
              <a:gd name="connsiteY194" fmla="*/ 6138763 h 6596467"/>
              <a:gd name="connsiteX195" fmla="*/ 2726650 w 6758506"/>
              <a:gd name="connsiteY195" fmla="*/ 6142986 h 6596467"/>
              <a:gd name="connsiteX196" fmla="*/ 2709767 w 6758506"/>
              <a:gd name="connsiteY196" fmla="*/ 6003661 h 6596467"/>
              <a:gd name="connsiteX197" fmla="*/ 2811067 w 6758506"/>
              <a:gd name="connsiteY197" fmla="*/ 5822114 h 6596467"/>
              <a:gd name="connsiteX198" fmla="*/ 2815287 w 6758506"/>
              <a:gd name="connsiteY198" fmla="*/ 5775673 h 6596467"/>
              <a:gd name="connsiteX199" fmla="*/ 2751976 w 6758506"/>
              <a:gd name="connsiteY199" fmla="*/ 5775673 h 6596467"/>
              <a:gd name="connsiteX200" fmla="*/ 2688664 w 6758506"/>
              <a:gd name="connsiteY200" fmla="*/ 5847448 h 6596467"/>
              <a:gd name="connsiteX201" fmla="*/ 2562038 w 6758506"/>
              <a:gd name="connsiteY201" fmla="*/ 5999438 h 6596467"/>
              <a:gd name="connsiteX202" fmla="*/ 2549375 w 6758506"/>
              <a:gd name="connsiteY202" fmla="*/ 6012104 h 6596467"/>
              <a:gd name="connsiteX203" fmla="*/ 2448076 w 6758506"/>
              <a:gd name="connsiteY203" fmla="*/ 6096544 h 6596467"/>
              <a:gd name="connsiteX204" fmla="*/ 2076644 w 6758506"/>
              <a:gd name="connsiteY204" fmla="*/ 6573628 h 6596467"/>
              <a:gd name="connsiteX205" fmla="*/ 2030215 w 6758506"/>
              <a:gd name="connsiteY205" fmla="*/ 6590516 h 6596467"/>
              <a:gd name="connsiteX206" fmla="*/ 2017552 w 6758506"/>
              <a:gd name="connsiteY206" fmla="*/ 6548297 h 6596467"/>
              <a:gd name="connsiteX207" fmla="*/ 2038658 w 6758506"/>
              <a:gd name="connsiteY207" fmla="*/ 6430081 h 6596467"/>
              <a:gd name="connsiteX208" fmla="*/ 2085085 w 6758506"/>
              <a:gd name="connsiteY208" fmla="*/ 6307644 h 6596467"/>
              <a:gd name="connsiteX209" fmla="*/ 2144177 w 6758506"/>
              <a:gd name="connsiteY209" fmla="*/ 6193650 h 6596467"/>
              <a:gd name="connsiteX210" fmla="*/ 2093528 w 6758506"/>
              <a:gd name="connsiteY210" fmla="*/ 6113432 h 6596467"/>
              <a:gd name="connsiteX211" fmla="*/ 2063981 w 6758506"/>
              <a:gd name="connsiteY211" fmla="*/ 6096544 h 6596467"/>
              <a:gd name="connsiteX212" fmla="*/ 2089307 w 6758506"/>
              <a:gd name="connsiteY212" fmla="*/ 6079656 h 6596467"/>
              <a:gd name="connsiteX213" fmla="*/ 2131514 w 6758506"/>
              <a:gd name="connsiteY213" fmla="*/ 6003661 h 6596467"/>
              <a:gd name="connsiteX214" fmla="*/ 2068201 w 6758506"/>
              <a:gd name="connsiteY214" fmla="*/ 5982550 h 6596467"/>
              <a:gd name="connsiteX215" fmla="*/ 1975345 w 6758506"/>
              <a:gd name="connsiteY215" fmla="*/ 6050102 h 6596467"/>
              <a:gd name="connsiteX216" fmla="*/ 1950019 w 6758506"/>
              <a:gd name="connsiteY216" fmla="*/ 6075433 h 6596467"/>
              <a:gd name="connsiteX217" fmla="*/ 1937358 w 6758506"/>
              <a:gd name="connsiteY217" fmla="*/ 6050102 h 6596467"/>
              <a:gd name="connsiteX218" fmla="*/ 1903592 w 6758506"/>
              <a:gd name="connsiteY218" fmla="*/ 6033214 h 6596467"/>
              <a:gd name="connsiteX219" fmla="*/ 1730537 w 6758506"/>
              <a:gd name="connsiteY219" fmla="*/ 6151431 h 6596467"/>
              <a:gd name="connsiteX220" fmla="*/ 1591250 w 6758506"/>
              <a:gd name="connsiteY220" fmla="*/ 6278090 h 6596467"/>
              <a:gd name="connsiteX221" fmla="*/ 1565924 w 6758506"/>
              <a:gd name="connsiteY221" fmla="*/ 6282311 h 6596467"/>
              <a:gd name="connsiteX222" fmla="*/ 1561704 w 6758506"/>
              <a:gd name="connsiteY222" fmla="*/ 6261202 h 6596467"/>
              <a:gd name="connsiteX223" fmla="*/ 1591250 w 6758506"/>
              <a:gd name="connsiteY223" fmla="*/ 6037437 h 6596467"/>
              <a:gd name="connsiteX224" fmla="*/ 1633457 w 6758506"/>
              <a:gd name="connsiteY224" fmla="*/ 5885444 h 6596467"/>
              <a:gd name="connsiteX225" fmla="*/ 1519497 w 6758506"/>
              <a:gd name="connsiteY225" fmla="*/ 5927666 h 6596467"/>
              <a:gd name="connsiteX226" fmla="*/ 1473068 w 6758506"/>
              <a:gd name="connsiteY226" fmla="*/ 5919220 h 6596467"/>
              <a:gd name="connsiteX227" fmla="*/ 1473068 w 6758506"/>
              <a:gd name="connsiteY227" fmla="*/ 5830560 h 6596467"/>
              <a:gd name="connsiteX228" fmla="*/ 1489951 w 6758506"/>
              <a:gd name="connsiteY228" fmla="*/ 5716566 h 6596467"/>
              <a:gd name="connsiteX229" fmla="*/ 1485728 w 6758506"/>
              <a:gd name="connsiteY229" fmla="*/ 5682789 h 6596467"/>
              <a:gd name="connsiteX230" fmla="*/ 1447742 w 6758506"/>
              <a:gd name="connsiteY230" fmla="*/ 5695455 h 6596467"/>
              <a:gd name="connsiteX231" fmla="*/ 1422418 w 6758506"/>
              <a:gd name="connsiteY231" fmla="*/ 5725008 h 6596467"/>
              <a:gd name="connsiteX232" fmla="*/ 1236702 w 6758506"/>
              <a:gd name="connsiteY232" fmla="*/ 5952996 h 6596467"/>
              <a:gd name="connsiteX233" fmla="*/ 1122740 w 6758506"/>
              <a:gd name="connsiteY233" fmla="*/ 5974107 h 6596467"/>
              <a:gd name="connsiteX234" fmla="*/ 1067867 w 6758506"/>
              <a:gd name="connsiteY234" fmla="*/ 5974107 h 6596467"/>
              <a:gd name="connsiteX235" fmla="*/ 1050984 w 6758506"/>
              <a:gd name="connsiteY235" fmla="*/ 5986773 h 6596467"/>
              <a:gd name="connsiteX236" fmla="*/ 966568 w 6758506"/>
              <a:gd name="connsiteY236" fmla="*/ 5965662 h 6596467"/>
              <a:gd name="connsiteX237" fmla="*/ 991894 w 6758506"/>
              <a:gd name="connsiteY237" fmla="*/ 5898112 h 6596467"/>
              <a:gd name="connsiteX238" fmla="*/ 1152284 w 6758506"/>
              <a:gd name="connsiteY238" fmla="*/ 5661679 h 6596467"/>
              <a:gd name="connsiteX239" fmla="*/ 1139623 w 6758506"/>
              <a:gd name="connsiteY239" fmla="*/ 5606794 h 6596467"/>
              <a:gd name="connsiteX240" fmla="*/ 1093193 w 6758506"/>
              <a:gd name="connsiteY240" fmla="*/ 5619460 h 6596467"/>
              <a:gd name="connsiteX241" fmla="*/ 1004557 w 6758506"/>
              <a:gd name="connsiteY241" fmla="*/ 5703900 h 6596467"/>
              <a:gd name="connsiteX242" fmla="*/ 953907 w 6758506"/>
              <a:gd name="connsiteY242" fmla="*/ 5703900 h 6596467"/>
              <a:gd name="connsiteX243" fmla="*/ 983451 w 6758506"/>
              <a:gd name="connsiteY243" fmla="*/ 5670124 h 6596467"/>
              <a:gd name="connsiteX244" fmla="*/ 1008777 w 6758506"/>
              <a:gd name="connsiteY244" fmla="*/ 5653236 h 6596467"/>
              <a:gd name="connsiteX245" fmla="*/ 987674 w 6758506"/>
              <a:gd name="connsiteY245" fmla="*/ 5568795 h 6596467"/>
              <a:gd name="connsiteX246" fmla="*/ 970790 w 6758506"/>
              <a:gd name="connsiteY246" fmla="*/ 5535019 h 6596467"/>
              <a:gd name="connsiteX247" fmla="*/ 1080530 w 6758506"/>
              <a:gd name="connsiteY247" fmla="*/ 5332365 h 6596467"/>
              <a:gd name="connsiteX248" fmla="*/ 1240922 w 6758506"/>
              <a:gd name="connsiteY248" fmla="*/ 5146598 h 6596467"/>
              <a:gd name="connsiteX249" fmla="*/ 1397092 w 6758506"/>
              <a:gd name="connsiteY249" fmla="*/ 4927055 h 6596467"/>
              <a:gd name="connsiteX250" fmla="*/ 1422418 w 6758506"/>
              <a:gd name="connsiteY250" fmla="*/ 4901722 h 6596467"/>
              <a:gd name="connsiteX251" fmla="*/ 1700990 w 6758506"/>
              <a:gd name="connsiteY251" fmla="*/ 4606184 h 6596467"/>
              <a:gd name="connsiteX252" fmla="*/ 1713653 w 6758506"/>
              <a:gd name="connsiteY252" fmla="*/ 4534412 h 6596467"/>
              <a:gd name="connsiteX253" fmla="*/ 1637680 w 6758506"/>
              <a:gd name="connsiteY253" fmla="*/ 4547077 h 6596467"/>
              <a:gd name="connsiteX254" fmla="*/ 1477288 w 6758506"/>
              <a:gd name="connsiteY254" fmla="*/ 4724401 h 6596467"/>
              <a:gd name="connsiteX255" fmla="*/ 1397092 w 6758506"/>
              <a:gd name="connsiteY255" fmla="*/ 4728621 h 6596467"/>
              <a:gd name="connsiteX256" fmla="*/ 1342222 w 6758506"/>
              <a:gd name="connsiteY256" fmla="*/ 4724401 h 6596467"/>
              <a:gd name="connsiteX257" fmla="*/ 962348 w 6758506"/>
              <a:gd name="connsiteY257" fmla="*/ 5053715 h 6596467"/>
              <a:gd name="connsiteX258" fmla="*/ 763969 w 6758506"/>
              <a:gd name="connsiteY258" fmla="*/ 5159264 h 6596467"/>
              <a:gd name="connsiteX259" fmla="*/ 717539 w 6758506"/>
              <a:gd name="connsiteY259" fmla="*/ 5184595 h 6596467"/>
              <a:gd name="connsiteX260" fmla="*/ 531824 w 6758506"/>
              <a:gd name="connsiteY260" fmla="*/ 5328142 h 6596467"/>
              <a:gd name="connsiteX261" fmla="*/ 400978 w 6758506"/>
              <a:gd name="connsiteY261" fmla="*/ 5416805 h 6596467"/>
              <a:gd name="connsiteX262" fmla="*/ 329225 w 6758506"/>
              <a:gd name="connsiteY262" fmla="*/ 5433693 h 6596467"/>
              <a:gd name="connsiteX263" fmla="*/ 308121 w 6758506"/>
              <a:gd name="connsiteY263" fmla="*/ 5370363 h 6596467"/>
              <a:gd name="connsiteX264" fmla="*/ 417861 w 6758506"/>
              <a:gd name="connsiteY264" fmla="*/ 5167709 h 6596467"/>
              <a:gd name="connsiteX265" fmla="*/ 219483 w 6758506"/>
              <a:gd name="connsiteY265" fmla="*/ 5273258 h 6596467"/>
              <a:gd name="connsiteX266" fmla="*/ 181496 w 6758506"/>
              <a:gd name="connsiteY266" fmla="*/ 5290146 h 6596467"/>
              <a:gd name="connsiteX267" fmla="*/ 177275 w 6758506"/>
              <a:gd name="connsiteY267" fmla="*/ 5256370 h 6596467"/>
              <a:gd name="connsiteX268" fmla="*/ 151949 w 6758506"/>
              <a:gd name="connsiteY268" fmla="*/ 5218371 h 6596467"/>
              <a:gd name="connsiteX269" fmla="*/ 118183 w 6758506"/>
              <a:gd name="connsiteY269" fmla="*/ 5247927 h 6596467"/>
              <a:gd name="connsiteX270" fmla="*/ 71756 w 6758506"/>
              <a:gd name="connsiteY270" fmla="*/ 5290146 h 6596467"/>
              <a:gd name="connsiteX271" fmla="*/ 0 w 6758506"/>
              <a:gd name="connsiteY271" fmla="*/ 5252147 h 6596467"/>
              <a:gd name="connsiteX272" fmla="*/ 59093 w 6758506"/>
              <a:gd name="connsiteY272" fmla="*/ 5222593 h 6596467"/>
              <a:gd name="connsiteX273" fmla="*/ 84416 w 6758506"/>
              <a:gd name="connsiteY273" fmla="*/ 5218371 h 6596467"/>
              <a:gd name="connsiteX274" fmla="*/ 42210 w 6758506"/>
              <a:gd name="connsiteY274" fmla="*/ 5197262 h 6596467"/>
              <a:gd name="connsiteX275" fmla="*/ 33767 w 6758506"/>
              <a:gd name="connsiteY275" fmla="*/ 5150821 h 6596467"/>
              <a:gd name="connsiteX276" fmla="*/ 46430 w 6758506"/>
              <a:gd name="connsiteY276" fmla="*/ 5125487 h 6596467"/>
              <a:gd name="connsiteX277" fmla="*/ 67533 w 6758506"/>
              <a:gd name="connsiteY277" fmla="*/ 4948164 h 6596467"/>
              <a:gd name="connsiteX278" fmla="*/ 109743 w 6758506"/>
              <a:gd name="connsiteY278" fmla="*/ 4766620 h 6596467"/>
              <a:gd name="connsiteX279" fmla="*/ 122406 w 6758506"/>
              <a:gd name="connsiteY279" fmla="*/ 4724401 h 6596467"/>
              <a:gd name="connsiteX280" fmla="*/ 151949 w 6758506"/>
              <a:gd name="connsiteY280" fmla="*/ 4601962 h 6596467"/>
              <a:gd name="connsiteX281" fmla="*/ 130846 w 6758506"/>
              <a:gd name="connsiteY281" fmla="*/ 4521744 h 6596467"/>
              <a:gd name="connsiteX282" fmla="*/ 135066 w 6758506"/>
              <a:gd name="connsiteY282" fmla="*/ 4458414 h 6596467"/>
              <a:gd name="connsiteX283" fmla="*/ 139289 w 6758506"/>
              <a:gd name="connsiteY283" fmla="*/ 4420418 h 6596467"/>
              <a:gd name="connsiteX284" fmla="*/ 130846 w 6758506"/>
              <a:gd name="connsiteY284" fmla="*/ 4407750 h 6596467"/>
              <a:gd name="connsiteX285" fmla="*/ 160392 w 6758506"/>
              <a:gd name="connsiteY285" fmla="*/ 4302201 h 6596467"/>
              <a:gd name="connsiteX286" fmla="*/ 156172 w 6758506"/>
              <a:gd name="connsiteY286" fmla="*/ 4251537 h 6596467"/>
              <a:gd name="connsiteX287" fmla="*/ 206822 w 6758506"/>
              <a:gd name="connsiteY287" fmla="*/ 4141765 h 6596467"/>
              <a:gd name="connsiteX288" fmla="*/ 337668 w 6758506"/>
              <a:gd name="connsiteY288" fmla="*/ 4031994 h 6596467"/>
              <a:gd name="connsiteX289" fmla="*/ 350328 w 6758506"/>
              <a:gd name="connsiteY289" fmla="*/ 4015106 h 6596467"/>
              <a:gd name="connsiteX290" fmla="*/ 493837 w 6758506"/>
              <a:gd name="connsiteY290" fmla="*/ 3778675 h 6596467"/>
              <a:gd name="connsiteX291" fmla="*/ 650006 w 6758506"/>
              <a:gd name="connsiteY291" fmla="*/ 3529579 h 6596467"/>
              <a:gd name="connsiteX292" fmla="*/ 873711 w 6758506"/>
              <a:gd name="connsiteY292" fmla="*/ 3238261 h 6596467"/>
              <a:gd name="connsiteX293" fmla="*/ 1063647 w 6758506"/>
              <a:gd name="connsiteY293" fmla="*/ 2896282 h 6596467"/>
              <a:gd name="connsiteX294" fmla="*/ 1059427 w 6758506"/>
              <a:gd name="connsiteY294" fmla="*/ 2803398 h 6596467"/>
              <a:gd name="connsiteX295" fmla="*/ 1059427 w 6758506"/>
              <a:gd name="connsiteY295" fmla="*/ 2765400 h 6596467"/>
              <a:gd name="connsiteX296" fmla="*/ 1287352 w 6758506"/>
              <a:gd name="connsiteY296" fmla="*/ 2402310 h 6596467"/>
              <a:gd name="connsiteX297" fmla="*/ 1422418 w 6758506"/>
              <a:gd name="connsiteY297" fmla="*/ 2110992 h 6596467"/>
              <a:gd name="connsiteX298" fmla="*/ 1439301 w 6758506"/>
              <a:gd name="connsiteY298" fmla="*/ 2068773 h 6596467"/>
              <a:gd name="connsiteX299" fmla="*/ 1321118 w 6758506"/>
              <a:gd name="connsiteY299" fmla="*/ 2110992 h 6596467"/>
              <a:gd name="connsiteX300" fmla="*/ 1278909 w 6758506"/>
              <a:gd name="connsiteY300" fmla="*/ 2136325 h 6596467"/>
              <a:gd name="connsiteX301" fmla="*/ 1126960 w 6758506"/>
              <a:gd name="connsiteY301" fmla="*/ 2153213 h 6596467"/>
              <a:gd name="connsiteX302" fmla="*/ 1114297 w 6758506"/>
              <a:gd name="connsiteY302" fmla="*/ 2157433 h 6596467"/>
              <a:gd name="connsiteX303" fmla="*/ 975011 w 6758506"/>
              <a:gd name="connsiteY303" fmla="*/ 2203875 h 6596467"/>
              <a:gd name="connsiteX304" fmla="*/ 493837 w 6758506"/>
              <a:gd name="connsiteY304" fmla="*/ 2334757 h 6596467"/>
              <a:gd name="connsiteX305" fmla="*/ 422084 w 6758506"/>
              <a:gd name="connsiteY305" fmla="*/ 2351645 h 6596467"/>
              <a:gd name="connsiteX306" fmla="*/ 371434 w 6758506"/>
              <a:gd name="connsiteY306" fmla="*/ 2334757 h 6596467"/>
              <a:gd name="connsiteX307" fmla="*/ 405201 w 6758506"/>
              <a:gd name="connsiteY307" fmla="*/ 2300981 h 6596467"/>
              <a:gd name="connsiteX308" fmla="*/ 721762 w 6758506"/>
              <a:gd name="connsiteY308" fmla="*/ 2174321 h 6596467"/>
              <a:gd name="connsiteX309" fmla="*/ 1181830 w 6758506"/>
              <a:gd name="connsiteY309" fmla="*/ 2030774 h 6596467"/>
              <a:gd name="connsiteX310" fmla="*/ 1219819 w 6758506"/>
              <a:gd name="connsiteY310" fmla="*/ 2022331 h 6596467"/>
              <a:gd name="connsiteX311" fmla="*/ 1232480 w 6758506"/>
              <a:gd name="connsiteY311" fmla="*/ 2001220 h 6596467"/>
              <a:gd name="connsiteX312" fmla="*/ 1211376 w 6758506"/>
              <a:gd name="connsiteY312" fmla="*/ 1988555 h 6596467"/>
              <a:gd name="connsiteX313" fmla="*/ 903258 w 6758506"/>
              <a:gd name="connsiteY313" fmla="*/ 2034997 h 6596467"/>
              <a:gd name="connsiteX314" fmla="*/ 877931 w 6758506"/>
              <a:gd name="connsiteY314" fmla="*/ 2030774 h 6596467"/>
              <a:gd name="connsiteX315" fmla="*/ 877931 w 6758506"/>
              <a:gd name="connsiteY315" fmla="*/ 2001220 h 6596467"/>
              <a:gd name="connsiteX316" fmla="*/ 970790 w 6758506"/>
              <a:gd name="connsiteY316" fmla="*/ 1937891 h 6596467"/>
              <a:gd name="connsiteX317" fmla="*/ 1034101 w 6758506"/>
              <a:gd name="connsiteY317" fmla="*/ 1878784 h 6596467"/>
              <a:gd name="connsiteX318" fmla="*/ 1097414 w 6758506"/>
              <a:gd name="connsiteY318" fmla="*/ 1832342 h 6596467"/>
              <a:gd name="connsiteX319" fmla="*/ 1283129 w 6758506"/>
              <a:gd name="connsiteY319" fmla="*/ 1790120 h 6596467"/>
              <a:gd name="connsiteX320" fmla="*/ 1608134 w 6758506"/>
              <a:gd name="connsiteY320" fmla="*/ 1714125 h 6596467"/>
              <a:gd name="connsiteX321" fmla="*/ 1409755 w 6758506"/>
              <a:gd name="connsiteY321" fmla="*/ 1684572 h 6596467"/>
              <a:gd name="connsiteX322" fmla="*/ 1228259 w 6758506"/>
              <a:gd name="connsiteY322" fmla="*/ 1735236 h 6596467"/>
              <a:gd name="connsiteX323" fmla="*/ 1181830 w 6758506"/>
              <a:gd name="connsiteY323" fmla="*/ 1726791 h 6596467"/>
              <a:gd name="connsiteX324" fmla="*/ 1359105 w 6758506"/>
              <a:gd name="connsiteY324" fmla="*/ 1659241 h 6596467"/>
              <a:gd name="connsiteX325" fmla="*/ 1283129 w 6758506"/>
              <a:gd name="connsiteY325" fmla="*/ 1646573 h 6596467"/>
              <a:gd name="connsiteX326" fmla="*/ 1232480 w 6758506"/>
              <a:gd name="connsiteY326" fmla="*/ 1667684 h 6596467"/>
              <a:gd name="connsiteX327" fmla="*/ 1194493 w 6758506"/>
              <a:gd name="connsiteY327" fmla="*/ 1663461 h 6596467"/>
              <a:gd name="connsiteX328" fmla="*/ 1207156 w 6758506"/>
              <a:gd name="connsiteY328" fmla="*/ 1629685 h 6596467"/>
              <a:gd name="connsiteX329" fmla="*/ 1240922 w 6758506"/>
              <a:gd name="connsiteY329" fmla="*/ 1591688 h 6596467"/>
              <a:gd name="connsiteX330" fmla="*/ 983451 w 6758506"/>
              <a:gd name="connsiteY330" fmla="*/ 1633907 h 6596467"/>
              <a:gd name="connsiteX331" fmla="*/ 738645 w 6758506"/>
              <a:gd name="connsiteY331" fmla="*/ 1633907 h 6596467"/>
              <a:gd name="connsiteX332" fmla="*/ 1316896 w 6758506"/>
              <a:gd name="connsiteY332" fmla="*/ 1494583 h 6596467"/>
              <a:gd name="connsiteX333" fmla="*/ 1274689 w 6758506"/>
              <a:gd name="connsiteY333" fmla="*/ 1473472 h 6596467"/>
              <a:gd name="connsiteX334" fmla="*/ 1321118 w 6758506"/>
              <a:gd name="connsiteY334" fmla="*/ 1448141 h 6596467"/>
              <a:gd name="connsiteX335" fmla="*/ 1574367 w 6758506"/>
              <a:gd name="connsiteY335" fmla="*/ 1376366 h 6596467"/>
              <a:gd name="connsiteX336" fmla="*/ 1785406 w 6758506"/>
              <a:gd name="connsiteY336" fmla="*/ 1367923 h 6596467"/>
              <a:gd name="connsiteX337" fmla="*/ 1924695 w 6758506"/>
              <a:gd name="connsiteY337" fmla="*/ 1342592 h 6596467"/>
              <a:gd name="connsiteX338" fmla="*/ 2055541 w 6758506"/>
              <a:gd name="connsiteY338" fmla="*/ 1300371 h 6596467"/>
              <a:gd name="connsiteX339" fmla="*/ 2089307 w 6758506"/>
              <a:gd name="connsiteY339" fmla="*/ 1266595 h 6596467"/>
              <a:gd name="connsiteX340" fmla="*/ 2030215 w 6758506"/>
              <a:gd name="connsiteY340" fmla="*/ 1199045 h 6596467"/>
              <a:gd name="connsiteX341" fmla="*/ 1975345 w 6758506"/>
              <a:gd name="connsiteY341" fmla="*/ 1203265 h 6596467"/>
              <a:gd name="connsiteX342" fmla="*/ 1840279 w 6758506"/>
              <a:gd name="connsiteY342" fmla="*/ 1156823 h 6596467"/>
              <a:gd name="connsiteX343" fmla="*/ 1709433 w 6758506"/>
              <a:gd name="connsiteY343" fmla="*/ 1173711 h 6596467"/>
              <a:gd name="connsiteX344" fmla="*/ 1726316 w 6758506"/>
              <a:gd name="connsiteY344" fmla="*/ 1148380 h 6596467"/>
              <a:gd name="connsiteX345" fmla="*/ 1966902 w 6758506"/>
              <a:gd name="connsiteY345" fmla="*/ 1068163 h 6596467"/>
              <a:gd name="connsiteX346" fmla="*/ 2034435 w 6758506"/>
              <a:gd name="connsiteY346" fmla="*/ 1097716 h 6596467"/>
              <a:gd name="connsiteX347" fmla="*/ 2106190 w 6758506"/>
              <a:gd name="connsiteY347" fmla="*/ 1135715 h 6596467"/>
              <a:gd name="connsiteX348" fmla="*/ 2148397 w 6758506"/>
              <a:gd name="connsiteY348" fmla="*/ 1127270 h 6596467"/>
              <a:gd name="connsiteX349" fmla="*/ 2194827 w 6758506"/>
              <a:gd name="connsiteY349" fmla="*/ 1148380 h 6596467"/>
              <a:gd name="connsiteX350" fmla="*/ 2177944 w 6758506"/>
              <a:gd name="connsiteY350" fmla="*/ 1190599 h 6596467"/>
              <a:gd name="connsiteX351" fmla="*/ 2156840 w 6758506"/>
              <a:gd name="connsiteY351" fmla="*/ 1220153 h 6596467"/>
              <a:gd name="connsiteX352" fmla="*/ 2177944 w 6758506"/>
              <a:gd name="connsiteY352" fmla="*/ 1237041 h 6596467"/>
              <a:gd name="connsiteX353" fmla="*/ 2199047 w 6758506"/>
              <a:gd name="connsiteY353" fmla="*/ 1211710 h 6596467"/>
              <a:gd name="connsiteX354" fmla="*/ 2224373 w 6758506"/>
              <a:gd name="connsiteY354" fmla="*/ 1177934 h 6596467"/>
              <a:gd name="connsiteX355" fmla="*/ 2308789 w 6758506"/>
              <a:gd name="connsiteY355" fmla="*/ 1169489 h 6596467"/>
              <a:gd name="connsiteX356" fmla="*/ 2397426 w 6758506"/>
              <a:gd name="connsiteY356" fmla="*/ 1156823 h 6596467"/>
              <a:gd name="connsiteX357" fmla="*/ 2397426 w 6758506"/>
              <a:gd name="connsiteY357" fmla="*/ 1152603 h 6596467"/>
              <a:gd name="connsiteX358" fmla="*/ 2646454 w 6758506"/>
              <a:gd name="connsiteY358" fmla="*/ 852840 h 6596467"/>
              <a:gd name="connsiteX359" fmla="*/ 2768860 w 6758506"/>
              <a:gd name="connsiteY359" fmla="*/ 755737 h 6596467"/>
              <a:gd name="connsiteX360" fmla="*/ 2794183 w 6758506"/>
              <a:gd name="connsiteY360" fmla="*/ 721960 h 6596467"/>
              <a:gd name="connsiteX361" fmla="*/ 2887042 w 6758506"/>
              <a:gd name="connsiteY361" fmla="*/ 574190 h 6596467"/>
              <a:gd name="connsiteX362" fmla="*/ 3060095 w 6758506"/>
              <a:gd name="connsiteY362" fmla="*/ 527749 h 6596467"/>
              <a:gd name="connsiteX363" fmla="*/ 3110745 w 6758506"/>
              <a:gd name="connsiteY363" fmla="*/ 599521 h 6596467"/>
              <a:gd name="connsiteX364" fmla="*/ 3064315 w 6758506"/>
              <a:gd name="connsiteY364" fmla="*/ 835952 h 6596467"/>
              <a:gd name="connsiteX365" fmla="*/ 3060095 w 6758506"/>
              <a:gd name="connsiteY365" fmla="*/ 873951 h 6596467"/>
              <a:gd name="connsiteX366" fmla="*/ 3106525 w 6758506"/>
              <a:gd name="connsiteY366" fmla="*/ 865508 h 6596467"/>
              <a:gd name="connsiteX367" fmla="*/ 3190941 w 6758506"/>
              <a:gd name="connsiteY367" fmla="*/ 755737 h 6596467"/>
              <a:gd name="connsiteX368" fmla="*/ 3515943 w 6758506"/>
              <a:gd name="connsiteY368" fmla="*/ 350425 h 6596467"/>
              <a:gd name="connsiteX369" fmla="*/ 3583476 w 6758506"/>
              <a:gd name="connsiteY369" fmla="*/ 295538 h 6596467"/>
              <a:gd name="connsiteX370" fmla="*/ 3629905 w 6758506"/>
              <a:gd name="connsiteY370" fmla="*/ 295538 h 6596467"/>
              <a:gd name="connsiteX371" fmla="*/ 3659452 w 6758506"/>
              <a:gd name="connsiteY371" fmla="*/ 295538 h 6596467"/>
              <a:gd name="connsiteX372" fmla="*/ 3748088 w 6758506"/>
              <a:gd name="connsiteY372" fmla="*/ 333537 h 6596467"/>
              <a:gd name="connsiteX373" fmla="*/ 3756531 w 6758506"/>
              <a:gd name="connsiteY373" fmla="*/ 346202 h 6596467"/>
              <a:gd name="connsiteX374" fmla="*/ 3781854 w 6758506"/>
              <a:gd name="connsiteY374" fmla="*/ 485530 h 6596467"/>
              <a:gd name="connsiteX375" fmla="*/ 3769194 w 6758506"/>
              <a:gd name="connsiteY375" fmla="*/ 510861 h 6596467"/>
              <a:gd name="connsiteX376" fmla="*/ 3828284 w 6758506"/>
              <a:gd name="connsiteY376" fmla="*/ 603744 h 6596467"/>
              <a:gd name="connsiteX377" fmla="*/ 3836727 w 6758506"/>
              <a:gd name="connsiteY377" fmla="*/ 599521 h 6596467"/>
              <a:gd name="connsiteX378" fmla="*/ 3946467 w 6758506"/>
              <a:gd name="connsiteY378" fmla="*/ 489750 h 6596467"/>
              <a:gd name="connsiteX379" fmla="*/ 4026663 w 6758506"/>
              <a:gd name="connsiteY379" fmla="*/ 413755 h 6596467"/>
              <a:gd name="connsiteX380" fmla="*/ 3988676 w 6758506"/>
              <a:gd name="connsiteY380" fmla="*/ 291318 h 6596467"/>
              <a:gd name="connsiteX381" fmla="*/ 4009779 w 6758506"/>
              <a:gd name="connsiteY381" fmla="*/ 274430 h 6596467"/>
              <a:gd name="connsiteX382" fmla="*/ 4014000 w 6758506"/>
              <a:gd name="connsiteY382" fmla="*/ 299761 h 6596467"/>
              <a:gd name="connsiteX383" fmla="*/ 4014000 w 6758506"/>
              <a:gd name="connsiteY383" fmla="*/ 341982 h 6596467"/>
              <a:gd name="connsiteX384" fmla="*/ 4039326 w 6758506"/>
              <a:gd name="connsiteY384" fmla="*/ 312429 h 6596467"/>
              <a:gd name="connsiteX385" fmla="*/ 4064649 w 6758506"/>
              <a:gd name="connsiteY385" fmla="*/ 173101 h 6596467"/>
              <a:gd name="connsiteX386" fmla="*/ 4161729 w 6758506"/>
              <a:gd name="connsiteY386" fmla="*/ 71775 h 6596467"/>
              <a:gd name="connsiteX387" fmla="*/ 4191275 w 6758506"/>
              <a:gd name="connsiteY387" fmla="*/ 50664 h 6596467"/>
              <a:gd name="connsiteX388" fmla="*/ 4271471 w 6758506"/>
              <a:gd name="connsiteY388" fmla="*/ 0 h 659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</a:cxnLst>
            <a:rect l="l" t="t" r="r" b="b"/>
            <a:pathLst>
              <a:path w="6758506" h="6596467">
                <a:moveTo>
                  <a:pt x="4271471" y="0"/>
                </a:moveTo>
                <a:cubicBezTo>
                  <a:pt x="4292575" y="0"/>
                  <a:pt x="4355887" y="88663"/>
                  <a:pt x="4351667" y="113994"/>
                </a:cubicBezTo>
                <a:cubicBezTo>
                  <a:pt x="4326341" y="215323"/>
                  <a:pt x="4301017" y="316649"/>
                  <a:pt x="4275691" y="417977"/>
                </a:cubicBezTo>
                <a:cubicBezTo>
                  <a:pt x="4267251" y="443308"/>
                  <a:pt x="4250368" y="460196"/>
                  <a:pt x="4225042" y="451753"/>
                </a:cubicBezTo>
                <a:cubicBezTo>
                  <a:pt x="4195495" y="443308"/>
                  <a:pt x="4208158" y="417977"/>
                  <a:pt x="4212379" y="396867"/>
                </a:cubicBezTo>
                <a:cubicBezTo>
                  <a:pt x="4212379" y="379978"/>
                  <a:pt x="4225042" y="363090"/>
                  <a:pt x="4220821" y="337759"/>
                </a:cubicBezTo>
                <a:cubicBezTo>
                  <a:pt x="4153288" y="401089"/>
                  <a:pt x="4127962" y="472862"/>
                  <a:pt x="4106859" y="557302"/>
                </a:cubicBezTo>
                <a:cubicBezTo>
                  <a:pt x="4149066" y="540414"/>
                  <a:pt x="4153288" y="510861"/>
                  <a:pt x="4165949" y="481307"/>
                </a:cubicBezTo>
                <a:cubicBezTo>
                  <a:pt x="4170172" y="468641"/>
                  <a:pt x="4178612" y="460196"/>
                  <a:pt x="4195495" y="464419"/>
                </a:cubicBezTo>
                <a:cubicBezTo>
                  <a:pt x="4212379" y="468641"/>
                  <a:pt x="4225042" y="477084"/>
                  <a:pt x="4229262" y="493972"/>
                </a:cubicBezTo>
                <a:cubicBezTo>
                  <a:pt x="4233484" y="515083"/>
                  <a:pt x="4220821" y="515083"/>
                  <a:pt x="4208158" y="515083"/>
                </a:cubicBezTo>
                <a:cubicBezTo>
                  <a:pt x="4182832" y="523526"/>
                  <a:pt x="4182832" y="536191"/>
                  <a:pt x="4191275" y="553079"/>
                </a:cubicBezTo>
                <a:cubicBezTo>
                  <a:pt x="4216601" y="586856"/>
                  <a:pt x="4203938" y="616409"/>
                  <a:pt x="4195495" y="650185"/>
                </a:cubicBezTo>
                <a:cubicBezTo>
                  <a:pt x="4191275" y="671296"/>
                  <a:pt x="4182832" y="675519"/>
                  <a:pt x="4161729" y="667074"/>
                </a:cubicBezTo>
                <a:cubicBezTo>
                  <a:pt x="4140625" y="658631"/>
                  <a:pt x="4140625" y="688184"/>
                  <a:pt x="4140625" y="688184"/>
                </a:cubicBezTo>
                <a:cubicBezTo>
                  <a:pt x="4191275" y="709292"/>
                  <a:pt x="4170172" y="759957"/>
                  <a:pt x="4187055" y="789510"/>
                </a:cubicBezTo>
                <a:cubicBezTo>
                  <a:pt x="4191275" y="793733"/>
                  <a:pt x="4191275" y="793733"/>
                  <a:pt x="4195495" y="793733"/>
                </a:cubicBezTo>
                <a:cubicBezTo>
                  <a:pt x="4220821" y="781068"/>
                  <a:pt x="4195495" y="764179"/>
                  <a:pt x="4199718" y="747291"/>
                </a:cubicBezTo>
                <a:cubicBezTo>
                  <a:pt x="4199718" y="730403"/>
                  <a:pt x="4208158" y="721960"/>
                  <a:pt x="4220821" y="721960"/>
                </a:cubicBezTo>
                <a:cubicBezTo>
                  <a:pt x="4233484" y="721960"/>
                  <a:pt x="4237705" y="730403"/>
                  <a:pt x="4237705" y="743069"/>
                </a:cubicBezTo>
                <a:cubicBezTo>
                  <a:pt x="4246145" y="793733"/>
                  <a:pt x="4225042" y="840175"/>
                  <a:pt x="4220821" y="903504"/>
                </a:cubicBezTo>
                <a:cubicBezTo>
                  <a:pt x="4258808" y="857063"/>
                  <a:pt x="4288354" y="823286"/>
                  <a:pt x="4330561" y="810621"/>
                </a:cubicBezTo>
                <a:cubicBezTo>
                  <a:pt x="4339004" y="806398"/>
                  <a:pt x="4343224" y="793733"/>
                  <a:pt x="4339004" y="785290"/>
                </a:cubicBezTo>
                <a:cubicBezTo>
                  <a:pt x="4326341" y="734626"/>
                  <a:pt x="4364328" y="709292"/>
                  <a:pt x="4385434" y="675519"/>
                </a:cubicBezTo>
                <a:cubicBezTo>
                  <a:pt x="4423420" y="599521"/>
                  <a:pt x="4512057" y="595301"/>
                  <a:pt x="4562707" y="531971"/>
                </a:cubicBezTo>
                <a:cubicBezTo>
                  <a:pt x="4579589" y="506638"/>
                  <a:pt x="4609136" y="515083"/>
                  <a:pt x="4626019" y="548859"/>
                </a:cubicBezTo>
                <a:cubicBezTo>
                  <a:pt x="4651345" y="599521"/>
                  <a:pt x="4693552" y="641743"/>
                  <a:pt x="4672449" y="709292"/>
                </a:cubicBezTo>
                <a:cubicBezTo>
                  <a:pt x="4668229" y="734626"/>
                  <a:pt x="4693552" y="759957"/>
                  <a:pt x="4710435" y="781068"/>
                </a:cubicBezTo>
                <a:cubicBezTo>
                  <a:pt x="4739981" y="814844"/>
                  <a:pt x="4744202" y="844397"/>
                  <a:pt x="4718878" y="882396"/>
                </a:cubicBezTo>
                <a:cubicBezTo>
                  <a:pt x="4706215" y="907727"/>
                  <a:pt x="4685111" y="941503"/>
                  <a:pt x="4710435" y="962611"/>
                </a:cubicBezTo>
                <a:cubicBezTo>
                  <a:pt x="4744202" y="987945"/>
                  <a:pt x="4773748" y="966834"/>
                  <a:pt x="4799074" y="941503"/>
                </a:cubicBezTo>
                <a:cubicBezTo>
                  <a:pt x="4862385" y="886616"/>
                  <a:pt x="4925697" y="831732"/>
                  <a:pt x="4997451" y="793733"/>
                </a:cubicBezTo>
                <a:cubicBezTo>
                  <a:pt x="5022777" y="781068"/>
                  <a:pt x="5039660" y="781068"/>
                  <a:pt x="5048100" y="810621"/>
                </a:cubicBezTo>
                <a:cubicBezTo>
                  <a:pt x="5048100" y="823286"/>
                  <a:pt x="5052323" y="831732"/>
                  <a:pt x="5064983" y="835952"/>
                </a:cubicBezTo>
                <a:cubicBezTo>
                  <a:pt x="5124076" y="861285"/>
                  <a:pt x="5128296" y="924615"/>
                  <a:pt x="5073427" y="954169"/>
                </a:cubicBezTo>
                <a:cubicBezTo>
                  <a:pt x="5010113" y="987945"/>
                  <a:pt x="4959464" y="1042829"/>
                  <a:pt x="4887711" y="1063940"/>
                </a:cubicBezTo>
                <a:cubicBezTo>
                  <a:pt x="4870827" y="1068163"/>
                  <a:pt x="4862385" y="1080828"/>
                  <a:pt x="4862385" y="1101939"/>
                </a:cubicBezTo>
                <a:cubicBezTo>
                  <a:pt x="4858165" y="1139935"/>
                  <a:pt x="4824398" y="1152603"/>
                  <a:pt x="4790631" y="1131492"/>
                </a:cubicBezTo>
                <a:cubicBezTo>
                  <a:pt x="4777969" y="1127270"/>
                  <a:pt x="4765305" y="1118827"/>
                  <a:pt x="4756865" y="1131492"/>
                </a:cubicBezTo>
                <a:cubicBezTo>
                  <a:pt x="4744202" y="1144158"/>
                  <a:pt x="4752645" y="1152603"/>
                  <a:pt x="4761085" y="1161046"/>
                </a:cubicBezTo>
                <a:cubicBezTo>
                  <a:pt x="4782189" y="1177934"/>
                  <a:pt x="4777969" y="1190599"/>
                  <a:pt x="4756865" y="1199045"/>
                </a:cubicBezTo>
                <a:cubicBezTo>
                  <a:pt x="4710435" y="1224376"/>
                  <a:pt x="4756865" y="1224376"/>
                  <a:pt x="4765305" y="1237041"/>
                </a:cubicBezTo>
                <a:cubicBezTo>
                  <a:pt x="4739981" y="1258152"/>
                  <a:pt x="4710435" y="1270817"/>
                  <a:pt x="4697772" y="1304593"/>
                </a:cubicBezTo>
                <a:cubicBezTo>
                  <a:pt x="4693552" y="1321481"/>
                  <a:pt x="4668229" y="1342592"/>
                  <a:pt x="4693552" y="1359480"/>
                </a:cubicBezTo>
                <a:cubicBezTo>
                  <a:pt x="4714655" y="1376366"/>
                  <a:pt x="4748422" y="1393254"/>
                  <a:pt x="4773748" y="1372146"/>
                </a:cubicBezTo>
                <a:cubicBezTo>
                  <a:pt x="4803295" y="1342592"/>
                  <a:pt x="4853944" y="1329924"/>
                  <a:pt x="4866607" y="1308816"/>
                </a:cubicBezTo>
                <a:cubicBezTo>
                  <a:pt x="4896151" y="1245486"/>
                  <a:pt x="4959464" y="1228598"/>
                  <a:pt x="4997451" y="1177934"/>
                </a:cubicBezTo>
                <a:cubicBezTo>
                  <a:pt x="5043880" y="1114604"/>
                  <a:pt x="5124076" y="1089273"/>
                  <a:pt x="5170505" y="1025944"/>
                </a:cubicBezTo>
                <a:cubicBezTo>
                  <a:pt x="5178946" y="1017498"/>
                  <a:pt x="5195829" y="1017498"/>
                  <a:pt x="5208493" y="1017498"/>
                </a:cubicBezTo>
                <a:cubicBezTo>
                  <a:pt x="5229595" y="1013276"/>
                  <a:pt x="5259142" y="1017498"/>
                  <a:pt x="5242259" y="979500"/>
                </a:cubicBezTo>
                <a:cubicBezTo>
                  <a:pt x="5238039" y="966834"/>
                  <a:pt x="5250701" y="958391"/>
                  <a:pt x="5259142" y="954169"/>
                </a:cubicBezTo>
                <a:cubicBezTo>
                  <a:pt x="5343558" y="933058"/>
                  <a:pt x="5377325" y="852840"/>
                  <a:pt x="5440637" y="810621"/>
                </a:cubicBezTo>
                <a:cubicBezTo>
                  <a:pt x="5529274" y="747291"/>
                  <a:pt x="5584147" y="637520"/>
                  <a:pt x="5693886" y="595301"/>
                </a:cubicBezTo>
                <a:cubicBezTo>
                  <a:pt x="5710769" y="591078"/>
                  <a:pt x="5723433" y="578413"/>
                  <a:pt x="5740315" y="565745"/>
                </a:cubicBezTo>
                <a:cubicBezTo>
                  <a:pt x="5757199" y="582633"/>
                  <a:pt x="5757199" y="603744"/>
                  <a:pt x="5778303" y="620632"/>
                </a:cubicBezTo>
                <a:cubicBezTo>
                  <a:pt x="5816291" y="645963"/>
                  <a:pt x="5824732" y="709292"/>
                  <a:pt x="5795185" y="751514"/>
                </a:cubicBezTo>
                <a:cubicBezTo>
                  <a:pt x="5769862" y="781068"/>
                  <a:pt x="5731873" y="802178"/>
                  <a:pt x="5731873" y="848620"/>
                </a:cubicBezTo>
                <a:cubicBezTo>
                  <a:pt x="5731873" y="865508"/>
                  <a:pt x="5710769" y="865508"/>
                  <a:pt x="5698107" y="869728"/>
                </a:cubicBezTo>
                <a:cubicBezTo>
                  <a:pt x="5660119" y="873951"/>
                  <a:pt x="5634796" y="899282"/>
                  <a:pt x="5609470" y="924615"/>
                </a:cubicBezTo>
                <a:cubicBezTo>
                  <a:pt x="5588367" y="945726"/>
                  <a:pt x="5579923" y="958391"/>
                  <a:pt x="5605249" y="979500"/>
                </a:cubicBezTo>
                <a:cubicBezTo>
                  <a:pt x="5613690" y="987945"/>
                  <a:pt x="5617913" y="1000610"/>
                  <a:pt x="5609470" y="1009055"/>
                </a:cubicBezTo>
                <a:cubicBezTo>
                  <a:pt x="5596807" y="1025944"/>
                  <a:pt x="5584147" y="1013276"/>
                  <a:pt x="5575703" y="1004833"/>
                </a:cubicBezTo>
                <a:cubicBezTo>
                  <a:pt x="5541937" y="979500"/>
                  <a:pt x="5525053" y="996388"/>
                  <a:pt x="5512391" y="1025944"/>
                </a:cubicBezTo>
                <a:cubicBezTo>
                  <a:pt x="5474404" y="1101939"/>
                  <a:pt x="5432195" y="1173711"/>
                  <a:pt x="5373105" y="1232818"/>
                </a:cubicBezTo>
                <a:cubicBezTo>
                  <a:pt x="5347779" y="1262374"/>
                  <a:pt x="5373105" y="1313036"/>
                  <a:pt x="5322455" y="1329924"/>
                </a:cubicBezTo>
                <a:cubicBezTo>
                  <a:pt x="5318235" y="1329924"/>
                  <a:pt x="5326675" y="1346812"/>
                  <a:pt x="5330895" y="1351035"/>
                </a:cubicBezTo>
                <a:cubicBezTo>
                  <a:pt x="5347779" y="1367923"/>
                  <a:pt x="5364661" y="1367923"/>
                  <a:pt x="5381545" y="1359480"/>
                </a:cubicBezTo>
                <a:cubicBezTo>
                  <a:pt x="5394208" y="1355258"/>
                  <a:pt x="5415311" y="1346812"/>
                  <a:pt x="5402651" y="1329924"/>
                </a:cubicBezTo>
                <a:cubicBezTo>
                  <a:pt x="5389987" y="1300371"/>
                  <a:pt x="5411091" y="1291928"/>
                  <a:pt x="5427975" y="1275040"/>
                </a:cubicBezTo>
                <a:cubicBezTo>
                  <a:pt x="5487067" y="1228598"/>
                  <a:pt x="5558820" y="1199045"/>
                  <a:pt x="5601029" y="1131492"/>
                </a:cubicBezTo>
                <a:cubicBezTo>
                  <a:pt x="5613690" y="1110382"/>
                  <a:pt x="5630573" y="1118827"/>
                  <a:pt x="5647457" y="1123047"/>
                </a:cubicBezTo>
                <a:cubicBezTo>
                  <a:pt x="5681223" y="1139935"/>
                  <a:pt x="5702329" y="1127270"/>
                  <a:pt x="5723433" y="1097716"/>
                </a:cubicBezTo>
                <a:cubicBezTo>
                  <a:pt x="5757199" y="1051275"/>
                  <a:pt x="5786745" y="1051275"/>
                  <a:pt x="5820511" y="1101939"/>
                </a:cubicBezTo>
                <a:cubicBezTo>
                  <a:pt x="5837395" y="1123047"/>
                  <a:pt x="5841615" y="1106159"/>
                  <a:pt x="5850058" y="1101939"/>
                </a:cubicBezTo>
                <a:cubicBezTo>
                  <a:pt x="5892265" y="1068163"/>
                  <a:pt x="5934474" y="1034386"/>
                  <a:pt x="5972461" y="996388"/>
                </a:cubicBezTo>
                <a:cubicBezTo>
                  <a:pt x="6052657" y="920392"/>
                  <a:pt x="6145513" y="857063"/>
                  <a:pt x="6213047" y="768402"/>
                </a:cubicBezTo>
                <a:cubicBezTo>
                  <a:pt x="6255256" y="705072"/>
                  <a:pt x="6327009" y="667074"/>
                  <a:pt x="6390322" y="620632"/>
                </a:cubicBezTo>
                <a:cubicBezTo>
                  <a:pt x="6411425" y="603744"/>
                  <a:pt x="6419868" y="595301"/>
                  <a:pt x="6424089" y="569968"/>
                </a:cubicBezTo>
                <a:cubicBezTo>
                  <a:pt x="6432531" y="544637"/>
                  <a:pt x="6432531" y="493972"/>
                  <a:pt x="6487401" y="527749"/>
                </a:cubicBezTo>
                <a:cubicBezTo>
                  <a:pt x="6500064" y="536191"/>
                  <a:pt x="6516947" y="523526"/>
                  <a:pt x="6512725" y="510861"/>
                </a:cubicBezTo>
                <a:cubicBezTo>
                  <a:pt x="6491621" y="451753"/>
                  <a:pt x="6542271" y="439086"/>
                  <a:pt x="6567597" y="409532"/>
                </a:cubicBezTo>
                <a:cubicBezTo>
                  <a:pt x="6588701" y="388424"/>
                  <a:pt x="6609804" y="371536"/>
                  <a:pt x="6630910" y="354648"/>
                </a:cubicBezTo>
                <a:cubicBezTo>
                  <a:pt x="6673117" y="329314"/>
                  <a:pt x="6690000" y="337759"/>
                  <a:pt x="6694221" y="384201"/>
                </a:cubicBezTo>
                <a:cubicBezTo>
                  <a:pt x="6698443" y="396867"/>
                  <a:pt x="6694221" y="405312"/>
                  <a:pt x="6706883" y="413755"/>
                </a:cubicBezTo>
                <a:cubicBezTo>
                  <a:pt x="6753313" y="434865"/>
                  <a:pt x="6774417" y="477084"/>
                  <a:pt x="6744870" y="519303"/>
                </a:cubicBezTo>
                <a:cubicBezTo>
                  <a:pt x="6698443" y="595301"/>
                  <a:pt x="6652013" y="671296"/>
                  <a:pt x="6576037" y="721960"/>
                </a:cubicBezTo>
                <a:cubicBezTo>
                  <a:pt x="6554934" y="734626"/>
                  <a:pt x="6533831" y="747291"/>
                  <a:pt x="6525388" y="768402"/>
                </a:cubicBezTo>
                <a:cubicBezTo>
                  <a:pt x="6483181" y="865508"/>
                  <a:pt x="6411425" y="945726"/>
                  <a:pt x="6343893" y="1021721"/>
                </a:cubicBezTo>
                <a:cubicBezTo>
                  <a:pt x="6305905" y="1059717"/>
                  <a:pt x="6272139" y="1101939"/>
                  <a:pt x="6293243" y="1165269"/>
                </a:cubicBezTo>
                <a:cubicBezTo>
                  <a:pt x="6297463" y="1186377"/>
                  <a:pt x="6284802" y="1207488"/>
                  <a:pt x="6267919" y="1224376"/>
                </a:cubicBezTo>
                <a:cubicBezTo>
                  <a:pt x="6259476" y="1228598"/>
                  <a:pt x="6255256" y="1237041"/>
                  <a:pt x="6263697" y="1245486"/>
                </a:cubicBezTo>
                <a:cubicBezTo>
                  <a:pt x="6272139" y="1249707"/>
                  <a:pt x="6280579" y="1249707"/>
                  <a:pt x="6284802" y="1245486"/>
                </a:cubicBezTo>
                <a:cubicBezTo>
                  <a:pt x="6331229" y="1194822"/>
                  <a:pt x="6373439" y="1144158"/>
                  <a:pt x="6436751" y="1110382"/>
                </a:cubicBezTo>
                <a:cubicBezTo>
                  <a:pt x="6462075" y="1004833"/>
                  <a:pt x="6567597" y="958391"/>
                  <a:pt x="6618247" y="869728"/>
                </a:cubicBezTo>
                <a:cubicBezTo>
                  <a:pt x="6622467" y="865508"/>
                  <a:pt x="6622467" y="861285"/>
                  <a:pt x="6626687" y="857063"/>
                </a:cubicBezTo>
                <a:cubicBezTo>
                  <a:pt x="6647793" y="844397"/>
                  <a:pt x="6660454" y="806398"/>
                  <a:pt x="6694221" y="827509"/>
                </a:cubicBezTo>
                <a:cubicBezTo>
                  <a:pt x="6727987" y="848620"/>
                  <a:pt x="6706883" y="878173"/>
                  <a:pt x="6698443" y="903504"/>
                </a:cubicBezTo>
                <a:cubicBezTo>
                  <a:pt x="6690000" y="941503"/>
                  <a:pt x="6668897" y="975279"/>
                  <a:pt x="6639351" y="1000610"/>
                </a:cubicBezTo>
                <a:cubicBezTo>
                  <a:pt x="6580258" y="1068163"/>
                  <a:pt x="6546491" y="1152603"/>
                  <a:pt x="6491621" y="1220153"/>
                </a:cubicBezTo>
                <a:cubicBezTo>
                  <a:pt x="6474738" y="1241264"/>
                  <a:pt x="6500064" y="1270817"/>
                  <a:pt x="6487401" y="1300371"/>
                </a:cubicBezTo>
                <a:cubicBezTo>
                  <a:pt x="6478959" y="1329924"/>
                  <a:pt x="6478959" y="1359480"/>
                  <a:pt x="6525388" y="1367923"/>
                </a:cubicBezTo>
                <a:cubicBezTo>
                  <a:pt x="6550714" y="1372146"/>
                  <a:pt x="6542271" y="1401699"/>
                  <a:pt x="6533831" y="1422810"/>
                </a:cubicBezTo>
                <a:cubicBezTo>
                  <a:pt x="6525388" y="1439696"/>
                  <a:pt x="6512725" y="1448141"/>
                  <a:pt x="6495841" y="1435475"/>
                </a:cubicBezTo>
                <a:cubicBezTo>
                  <a:pt x="6487401" y="1427030"/>
                  <a:pt x="6474738" y="1414365"/>
                  <a:pt x="6457855" y="1431253"/>
                </a:cubicBezTo>
                <a:cubicBezTo>
                  <a:pt x="6462075" y="1431253"/>
                  <a:pt x="6466297" y="1439696"/>
                  <a:pt x="6466297" y="1439696"/>
                </a:cubicBezTo>
                <a:cubicBezTo>
                  <a:pt x="6529608" y="1490360"/>
                  <a:pt x="6525388" y="1524136"/>
                  <a:pt x="6457855" y="1557912"/>
                </a:cubicBezTo>
                <a:cubicBezTo>
                  <a:pt x="6436751" y="1570578"/>
                  <a:pt x="6398765" y="1562135"/>
                  <a:pt x="6394542" y="1587466"/>
                </a:cubicBezTo>
                <a:cubicBezTo>
                  <a:pt x="6386101" y="1638130"/>
                  <a:pt x="6360775" y="1688794"/>
                  <a:pt x="6369219" y="1739458"/>
                </a:cubicBezTo>
                <a:cubicBezTo>
                  <a:pt x="6373439" y="1760567"/>
                  <a:pt x="6381881" y="1777455"/>
                  <a:pt x="6364998" y="1794343"/>
                </a:cubicBezTo>
                <a:cubicBezTo>
                  <a:pt x="6339672" y="1823897"/>
                  <a:pt x="6369219" y="1832342"/>
                  <a:pt x="6386101" y="1836562"/>
                </a:cubicBezTo>
                <a:cubicBezTo>
                  <a:pt x="6415648" y="1845007"/>
                  <a:pt x="6457855" y="1790120"/>
                  <a:pt x="6449415" y="1760567"/>
                </a:cubicBezTo>
                <a:cubicBezTo>
                  <a:pt x="6440971" y="1739458"/>
                  <a:pt x="6440971" y="1726791"/>
                  <a:pt x="6457855" y="1709903"/>
                </a:cubicBezTo>
                <a:cubicBezTo>
                  <a:pt x="6474738" y="1693015"/>
                  <a:pt x="6512725" y="1671906"/>
                  <a:pt x="6462075" y="1650796"/>
                </a:cubicBezTo>
                <a:cubicBezTo>
                  <a:pt x="6453635" y="1646573"/>
                  <a:pt x="6457855" y="1638130"/>
                  <a:pt x="6462075" y="1629685"/>
                </a:cubicBezTo>
                <a:cubicBezTo>
                  <a:pt x="6495841" y="1608577"/>
                  <a:pt x="6516947" y="1650796"/>
                  <a:pt x="6550714" y="1646573"/>
                </a:cubicBezTo>
                <a:cubicBezTo>
                  <a:pt x="6567597" y="1646573"/>
                  <a:pt x="6554934" y="1667684"/>
                  <a:pt x="6550714" y="1684572"/>
                </a:cubicBezTo>
                <a:cubicBezTo>
                  <a:pt x="6542271" y="1718348"/>
                  <a:pt x="6508505" y="1747901"/>
                  <a:pt x="6529608" y="1785900"/>
                </a:cubicBezTo>
                <a:cubicBezTo>
                  <a:pt x="6533831" y="1790120"/>
                  <a:pt x="6529608" y="1798566"/>
                  <a:pt x="6525388" y="1802788"/>
                </a:cubicBezTo>
                <a:cubicBezTo>
                  <a:pt x="6453635" y="1849230"/>
                  <a:pt x="6478959" y="1946336"/>
                  <a:pt x="6428309" y="2001220"/>
                </a:cubicBezTo>
                <a:cubicBezTo>
                  <a:pt x="6415648" y="2013886"/>
                  <a:pt x="6411425" y="2030774"/>
                  <a:pt x="6398765" y="2043439"/>
                </a:cubicBezTo>
                <a:cubicBezTo>
                  <a:pt x="6356555" y="2077216"/>
                  <a:pt x="6335452" y="2119437"/>
                  <a:pt x="6314346" y="2165879"/>
                </a:cubicBezTo>
                <a:cubicBezTo>
                  <a:pt x="6310126" y="2178544"/>
                  <a:pt x="6301685" y="2186987"/>
                  <a:pt x="6297463" y="2199655"/>
                </a:cubicBezTo>
                <a:cubicBezTo>
                  <a:pt x="6297463" y="2229208"/>
                  <a:pt x="6208827" y="2216543"/>
                  <a:pt x="6263697" y="2275650"/>
                </a:cubicBezTo>
                <a:cubicBezTo>
                  <a:pt x="6284802" y="2300981"/>
                  <a:pt x="6280579" y="2338980"/>
                  <a:pt x="6314346" y="2368533"/>
                </a:cubicBezTo>
                <a:cubicBezTo>
                  <a:pt x="6352335" y="2402310"/>
                  <a:pt x="6360775" y="2452974"/>
                  <a:pt x="6331229" y="2499415"/>
                </a:cubicBezTo>
                <a:cubicBezTo>
                  <a:pt x="6251035" y="2626075"/>
                  <a:pt x="6175060" y="2756954"/>
                  <a:pt x="6073761" y="2870948"/>
                </a:cubicBezTo>
                <a:cubicBezTo>
                  <a:pt x="6039994" y="2908947"/>
                  <a:pt x="6002007" y="2946946"/>
                  <a:pt x="5972461" y="2989165"/>
                </a:cubicBezTo>
                <a:cubicBezTo>
                  <a:pt x="5951357" y="3022941"/>
                  <a:pt x="5904928" y="3039829"/>
                  <a:pt x="5871161" y="3060938"/>
                </a:cubicBezTo>
                <a:cubicBezTo>
                  <a:pt x="5854278" y="3069383"/>
                  <a:pt x="5841615" y="3082048"/>
                  <a:pt x="5837395" y="3103159"/>
                </a:cubicBezTo>
                <a:cubicBezTo>
                  <a:pt x="5807849" y="3179154"/>
                  <a:pt x="5769862" y="3246707"/>
                  <a:pt x="5719213" y="3322702"/>
                </a:cubicBezTo>
                <a:cubicBezTo>
                  <a:pt x="5752979" y="3326924"/>
                  <a:pt x="5782525" y="3335367"/>
                  <a:pt x="5812069" y="3339590"/>
                </a:cubicBezTo>
                <a:cubicBezTo>
                  <a:pt x="5828952" y="3343812"/>
                  <a:pt x="5845835" y="3339590"/>
                  <a:pt x="5850058" y="3326924"/>
                </a:cubicBezTo>
                <a:cubicBezTo>
                  <a:pt x="5866941" y="3259372"/>
                  <a:pt x="5959798" y="3229818"/>
                  <a:pt x="5947135" y="3145378"/>
                </a:cubicBezTo>
                <a:cubicBezTo>
                  <a:pt x="5989344" y="3124267"/>
                  <a:pt x="5964018" y="3031384"/>
                  <a:pt x="6052657" y="3044049"/>
                </a:cubicBezTo>
                <a:cubicBezTo>
                  <a:pt x="6077981" y="3048272"/>
                  <a:pt x="6082203" y="3006053"/>
                  <a:pt x="6103307" y="2989165"/>
                </a:cubicBezTo>
                <a:cubicBezTo>
                  <a:pt x="6187723" y="2921613"/>
                  <a:pt x="6229930" y="2828730"/>
                  <a:pt x="6246813" y="2723181"/>
                </a:cubicBezTo>
                <a:cubicBezTo>
                  <a:pt x="6255256" y="2689405"/>
                  <a:pt x="6272139" y="2672516"/>
                  <a:pt x="6305905" y="2672516"/>
                </a:cubicBezTo>
                <a:cubicBezTo>
                  <a:pt x="6331229" y="2723181"/>
                  <a:pt x="6318569" y="2769622"/>
                  <a:pt x="6289023" y="2820287"/>
                </a:cubicBezTo>
                <a:cubicBezTo>
                  <a:pt x="6251035" y="2879394"/>
                  <a:pt x="6242593" y="2955389"/>
                  <a:pt x="6221489" y="3022941"/>
                </a:cubicBezTo>
                <a:cubicBezTo>
                  <a:pt x="6208827" y="3073605"/>
                  <a:pt x="6187723" y="3111602"/>
                  <a:pt x="6141293" y="3141155"/>
                </a:cubicBezTo>
                <a:cubicBezTo>
                  <a:pt x="6082203" y="3179154"/>
                  <a:pt x="6061097" y="3255149"/>
                  <a:pt x="6006227" y="3301591"/>
                </a:cubicBezTo>
                <a:cubicBezTo>
                  <a:pt x="6002007" y="3310036"/>
                  <a:pt x="5997785" y="3322702"/>
                  <a:pt x="5989344" y="3322702"/>
                </a:cubicBezTo>
                <a:cubicBezTo>
                  <a:pt x="5926031" y="3326924"/>
                  <a:pt x="5926031" y="3386031"/>
                  <a:pt x="5904928" y="3424028"/>
                </a:cubicBezTo>
                <a:cubicBezTo>
                  <a:pt x="5879602" y="3466249"/>
                  <a:pt x="5841615" y="3495803"/>
                  <a:pt x="5803629" y="3525356"/>
                </a:cubicBezTo>
                <a:cubicBezTo>
                  <a:pt x="5795185" y="3529579"/>
                  <a:pt x="5795185" y="3538022"/>
                  <a:pt x="5799409" y="3546467"/>
                </a:cubicBezTo>
                <a:cubicBezTo>
                  <a:pt x="5799409" y="3576020"/>
                  <a:pt x="5769862" y="3580243"/>
                  <a:pt x="5765642" y="3567575"/>
                </a:cubicBezTo>
                <a:cubicBezTo>
                  <a:pt x="5744536" y="3529579"/>
                  <a:pt x="5727653" y="3554910"/>
                  <a:pt x="5710769" y="3567575"/>
                </a:cubicBezTo>
                <a:cubicBezTo>
                  <a:pt x="5681223" y="3592909"/>
                  <a:pt x="5664340" y="3635128"/>
                  <a:pt x="5622133" y="3647793"/>
                </a:cubicBezTo>
                <a:cubicBezTo>
                  <a:pt x="5609470" y="3652016"/>
                  <a:pt x="5605249" y="3668904"/>
                  <a:pt x="5609470" y="3681569"/>
                </a:cubicBezTo>
                <a:cubicBezTo>
                  <a:pt x="5622133" y="3715345"/>
                  <a:pt x="5601029" y="3728011"/>
                  <a:pt x="5571483" y="3740679"/>
                </a:cubicBezTo>
                <a:cubicBezTo>
                  <a:pt x="5554600" y="3753344"/>
                  <a:pt x="5508171" y="3732233"/>
                  <a:pt x="5516613" y="3787120"/>
                </a:cubicBezTo>
                <a:cubicBezTo>
                  <a:pt x="5520833" y="3808229"/>
                  <a:pt x="5478624" y="3833562"/>
                  <a:pt x="5516613" y="3863116"/>
                </a:cubicBezTo>
                <a:cubicBezTo>
                  <a:pt x="5529274" y="3871558"/>
                  <a:pt x="5512391" y="3888446"/>
                  <a:pt x="5503951" y="3896892"/>
                </a:cubicBezTo>
                <a:cubicBezTo>
                  <a:pt x="5478624" y="3918000"/>
                  <a:pt x="5444857" y="3926445"/>
                  <a:pt x="5436417" y="3968664"/>
                </a:cubicBezTo>
                <a:cubicBezTo>
                  <a:pt x="5432195" y="3985552"/>
                  <a:pt x="5415311" y="3977110"/>
                  <a:pt x="5402651" y="3968664"/>
                </a:cubicBezTo>
                <a:cubicBezTo>
                  <a:pt x="5373105" y="3947554"/>
                  <a:pt x="5339338" y="3926445"/>
                  <a:pt x="5309791" y="3905335"/>
                </a:cubicBezTo>
                <a:cubicBezTo>
                  <a:pt x="5292909" y="3892669"/>
                  <a:pt x="5276025" y="3880004"/>
                  <a:pt x="5259142" y="3888446"/>
                </a:cubicBezTo>
                <a:cubicBezTo>
                  <a:pt x="5238039" y="3896892"/>
                  <a:pt x="5242259" y="3913780"/>
                  <a:pt x="5242259" y="3930668"/>
                </a:cubicBezTo>
                <a:cubicBezTo>
                  <a:pt x="5246479" y="3960221"/>
                  <a:pt x="5233819" y="3968664"/>
                  <a:pt x="5208493" y="3981330"/>
                </a:cubicBezTo>
                <a:cubicBezTo>
                  <a:pt x="5128296" y="4019329"/>
                  <a:pt x="5064983" y="4082658"/>
                  <a:pt x="5026997" y="4162876"/>
                </a:cubicBezTo>
                <a:cubicBezTo>
                  <a:pt x="5010113" y="4196652"/>
                  <a:pt x="4984790" y="4221983"/>
                  <a:pt x="4955243" y="4243094"/>
                </a:cubicBezTo>
                <a:cubicBezTo>
                  <a:pt x="4917257" y="4272648"/>
                  <a:pt x="4883491" y="4314867"/>
                  <a:pt x="4845501" y="4331755"/>
                </a:cubicBezTo>
                <a:cubicBezTo>
                  <a:pt x="4782189" y="4357088"/>
                  <a:pt x="4752645" y="4416195"/>
                  <a:pt x="4701995" y="4449971"/>
                </a:cubicBezTo>
                <a:cubicBezTo>
                  <a:pt x="4676669" y="4466859"/>
                  <a:pt x="4659785" y="4487968"/>
                  <a:pt x="4642903" y="4513301"/>
                </a:cubicBezTo>
                <a:cubicBezTo>
                  <a:pt x="4579589" y="4606184"/>
                  <a:pt x="4499396" y="4682179"/>
                  <a:pt x="4398094" y="4737066"/>
                </a:cubicBezTo>
                <a:cubicBezTo>
                  <a:pt x="4389654" y="4741286"/>
                  <a:pt x="4376991" y="4745509"/>
                  <a:pt x="4385434" y="4758175"/>
                </a:cubicBezTo>
                <a:cubicBezTo>
                  <a:pt x="4410757" y="4796173"/>
                  <a:pt x="4381211" y="4817284"/>
                  <a:pt x="4360108" y="4838392"/>
                </a:cubicBezTo>
                <a:cubicBezTo>
                  <a:pt x="4309458" y="4884834"/>
                  <a:pt x="4292575" y="4952386"/>
                  <a:pt x="4246145" y="5007273"/>
                </a:cubicBezTo>
                <a:cubicBezTo>
                  <a:pt x="4275691" y="5087491"/>
                  <a:pt x="4220821" y="5074823"/>
                  <a:pt x="4174392" y="5074823"/>
                </a:cubicBezTo>
                <a:cubicBezTo>
                  <a:pt x="4161729" y="5074823"/>
                  <a:pt x="4144845" y="5083268"/>
                  <a:pt x="4149066" y="5104379"/>
                </a:cubicBezTo>
                <a:cubicBezTo>
                  <a:pt x="4153288" y="5167709"/>
                  <a:pt x="4119522" y="5197262"/>
                  <a:pt x="4051989" y="5188817"/>
                </a:cubicBezTo>
                <a:cubicBezTo>
                  <a:pt x="4043546" y="5188817"/>
                  <a:pt x="4035106" y="5188817"/>
                  <a:pt x="4026663" y="5197262"/>
                </a:cubicBezTo>
                <a:cubicBezTo>
                  <a:pt x="4022443" y="5201483"/>
                  <a:pt x="4022443" y="5209928"/>
                  <a:pt x="4026663" y="5218371"/>
                </a:cubicBezTo>
                <a:cubicBezTo>
                  <a:pt x="4039326" y="5239481"/>
                  <a:pt x="4115299" y="5252147"/>
                  <a:pt x="4039326" y="5290146"/>
                </a:cubicBezTo>
                <a:cubicBezTo>
                  <a:pt x="4064649" y="5349253"/>
                  <a:pt x="4005559" y="5383029"/>
                  <a:pt x="4001339" y="5437916"/>
                </a:cubicBezTo>
                <a:cubicBezTo>
                  <a:pt x="3997116" y="5463247"/>
                  <a:pt x="3984456" y="5484357"/>
                  <a:pt x="3946467" y="5497023"/>
                </a:cubicBezTo>
                <a:cubicBezTo>
                  <a:pt x="3916923" y="5505466"/>
                  <a:pt x="3891597" y="5543465"/>
                  <a:pt x="3866271" y="5573018"/>
                </a:cubicBezTo>
                <a:cubicBezTo>
                  <a:pt x="3849387" y="5585684"/>
                  <a:pt x="3836727" y="5598349"/>
                  <a:pt x="3815621" y="5602572"/>
                </a:cubicBezTo>
                <a:cubicBezTo>
                  <a:pt x="3794518" y="5606794"/>
                  <a:pt x="3743868" y="5602572"/>
                  <a:pt x="3786077" y="5653236"/>
                </a:cubicBezTo>
                <a:cubicBezTo>
                  <a:pt x="3752311" y="5653236"/>
                  <a:pt x="3798738" y="5729231"/>
                  <a:pt x="3735427" y="5699678"/>
                </a:cubicBezTo>
                <a:cubicBezTo>
                  <a:pt x="3735427" y="5699678"/>
                  <a:pt x="3731205" y="5699678"/>
                  <a:pt x="3731205" y="5703900"/>
                </a:cubicBezTo>
                <a:cubicBezTo>
                  <a:pt x="3688998" y="5767230"/>
                  <a:pt x="3583476" y="5741897"/>
                  <a:pt x="3553932" y="5830560"/>
                </a:cubicBezTo>
                <a:cubicBezTo>
                  <a:pt x="3545489" y="5864336"/>
                  <a:pt x="3520165" y="5893889"/>
                  <a:pt x="3528606" y="5931886"/>
                </a:cubicBezTo>
                <a:cubicBezTo>
                  <a:pt x="3532826" y="5957219"/>
                  <a:pt x="3520165" y="5974107"/>
                  <a:pt x="3507502" y="5990995"/>
                </a:cubicBezTo>
                <a:cubicBezTo>
                  <a:pt x="3461073" y="6041660"/>
                  <a:pt x="3418866" y="6100767"/>
                  <a:pt x="3363994" y="6138763"/>
                </a:cubicBezTo>
                <a:cubicBezTo>
                  <a:pt x="3330227" y="6159874"/>
                  <a:pt x="3317566" y="6193650"/>
                  <a:pt x="3300681" y="6223203"/>
                </a:cubicBezTo>
                <a:cubicBezTo>
                  <a:pt x="3283798" y="6261202"/>
                  <a:pt x="3254254" y="6286533"/>
                  <a:pt x="3212044" y="6290756"/>
                </a:cubicBezTo>
                <a:cubicBezTo>
                  <a:pt x="3127628" y="6299199"/>
                  <a:pt x="3068538" y="6345640"/>
                  <a:pt x="3026329" y="6417415"/>
                </a:cubicBezTo>
                <a:cubicBezTo>
                  <a:pt x="2992562" y="6480745"/>
                  <a:pt x="2937692" y="6489188"/>
                  <a:pt x="2878600" y="6489188"/>
                </a:cubicBezTo>
                <a:cubicBezTo>
                  <a:pt x="2844833" y="6489188"/>
                  <a:pt x="2798404" y="6434303"/>
                  <a:pt x="2802626" y="6408970"/>
                </a:cubicBezTo>
                <a:cubicBezTo>
                  <a:pt x="2806846" y="6358308"/>
                  <a:pt x="2806846" y="6358308"/>
                  <a:pt x="2756197" y="6362528"/>
                </a:cubicBezTo>
                <a:cubicBezTo>
                  <a:pt x="2751976" y="6341420"/>
                  <a:pt x="2768860" y="6337197"/>
                  <a:pt x="2781520" y="6328752"/>
                </a:cubicBezTo>
                <a:cubicBezTo>
                  <a:pt x="2785743" y="6324532"/>
                  <a:pt x="2802626" y="6316087"/>
                  <a:pt x="2794183" y="6307644"/>
                </a:cubicBezTo>
                <a:cubicBezTo>
                  <a:pt x="2747754" y="6265422"/>
                  <a:pt x="2798404" y="6214761"/>
                  <a:pt x="2789963" y="6168319"/>
                </a:cubicBezTo>
                <a:cubicBezTo>
                  <a:pt x="2789963" y="6159874"/>
                  <a:pt x="2785743" y="6147208"/>
                  <a:pt x="2785743" y="6138763"/>
                </a:cubicBezTo>
                <a:cubicBezTo>
                  <a:pt x="2764637" y="6134543"/>
                  <a:pt x="2726650" y="6164096"/>
                  <a:pt x="2726650" y="6142986"/>
                </a:cubicBezTo>
                <a:cubicBezTo>
                  <a:pt x="2722430" y="6096544"/>
                  <a:pt x="2671780" y="6054325"/>
                  <a:pt x="2709767" y="6003661"/>
                </a:cubicBezTo>
                <a:cubicBezTo>
                  <a:pt x="2751976" y="5948774"/>
                  <a:pt x="2789963" y="5889667"/>
                  <a:pt x="2811067" y="5822114"/>
                </a:cubicBezTo>
                <a:cubicBezTo>
                  <a:pt x="2815287" y="5805226"/>
                  <a:pt x="2832170" y="5792561"/>
                  <a:pt x="2815287" y="5775673"/>
                </a:cubicBezTo>
                <a:cubicBezTo>
                  <a:pt x="2798404" y="5763007"/>
                  <a:pt x="2773080" y="5763007"/>
                  <a:pt x="2751976" y="5775673"/>
                </a:cubicBezTo>
                <a:cubicBezTo>
                  <a:pt x="2726650" y="5796783"/>
                  <a:pt x="2705547" y="5817894"/>
                  <a:pt x="2688664" y="5847448"/>
                </a:cubicBezTo>
                <a:cubicBezTo>
                  <a:pt x="2659117" y="5906555"/>
                  <a:pt x="2612688" y="5952996"/>
                  <a:pt x="2562038" y="5999438"/>
                </a:cubicBezTo>
                <a:cubicBezTo>
                  <a:pt x="2557818" y="6003661"/>
                  <a:pt x="2553598" y="6016326"/>
                  <a:pt x="2549375" y="6012104"/>
                </a:cubicBezTo>
                <a:cubicBezTo>
                  <a:pt x="2486065" y="6007883"/>
                  <a:pt x="2473402" y="6062768"/>
                  <a:pt x="2448076" y="6096544"/>
                </a:cubicBezTo>
                <a:cubicBezTo>
                  <a:pt x="2329893" y="6261202"/>
                  <a:pt x="2177944" y="6400527"/>
                  <a:pt x="2076644" y="6573628"/>
                </a:cubicBezTo>
                <a:cubicBezTo>
                  <a:pt x="2063981" y="6594739"/>
                  <a:pt x="2051318" y="6603182"/>
                  <a:pt x="2030215" y="6590516"/>
                </a:cubicBezTo>
                <a:cubicBezTo>
                  <a:pt x="2013331" y="6577851"/>
                  <a:pt x="2009111" y="6565185"/>
                  <a:pt x="2017552" y="6548297"/>
                </a:cubicBezTo>
                <a:cubicBezTo>
                  <a:pt x="2038658" y="6510298"/>
                  <a:pt x="2038658" y="6468079"/>
                  <a:pt x="2038658" y="6430081"/>
                </a:cubicBezTo>
                <a:cubicBezTo>
                  <a:pt x="2038658" y="6379416"/>
                  <a:pt x="2055541" y="6341420"/>
                  <a:pt x="2085085" y="6307644"/>
                </a:cubicBezTo>
                <a:cubicBezTo>
                  <a:pt x="2110411" y="6273868"/>
                  <a:pt x="2127294" y="6231649"/>
                  <a:pt x="2144177" y="6193650"/>
                </a:cubicBezTo>
                <a:cubicBezTo>
                  <a:pt x="2165281" y="6138763"/>
                  <a:pt x="2135737" y="6126098"/>
                  <a:pt x="2093528" y="6113432"/>
                </a:cubicBezTo>
                <a:cubicBezTo>
                  <a:pt x="2080864" y="6113432"/>
                  <a:pt x="2063981" y="6113432"/>
                  <a:pt x="2063981" y="6096544"/>
                </a:cubicBezTo>
                <a:cubicBezTo>
                  <a:pt x="2063981" y="6079656"/>
                  <a:pt x="2080864" y="6083879"/>
                  <a:pt x="2089307" y="6079656"/>
                </a:cubicBezTo>
                <a:cubicBezTo>
                  <a:pt x="2118854" y="6062768"/>
                  <a:pt x="2131514" y="6028992"/>
                  <a:pt x="2131514" y="6003661"/>
                </a:cubicBezTo>
                <a:cubicBezTo>
                  <a:pt x="2127294" y="5969885"/>
                  <a:pt x="2089307" y="5978327"/>
                  <a:pt x="2068201" y="5982550"/>
                </a:cubicBezTo>
                <a:cubicBezTo>
                  <a:pt x="2025995" y="5990995"/>
                  <a:pt x="1992228" y="6007883"/>
                  <a:pt x="1975345" y="6050102"/>
                </a:cubicBezTo>
                <a:cubicBezTo>
                  <a:pt x="1971125" y="6058545"/>
                  <a:pt x="1966902" y="6075433"/>
                  <a:pt x="1950019" y="6075433"/>
                </a:cubicBezTo>
                <a:cubicBezTo>
                  <a:pt x="1937358" y="6075433"/>
                  <a:pt x="1937358" y="6058545"/>
                  <a:pt x="1937358" y="6050102"/>
                </a:cubicBezTo>
                <a:cubicBezTo>
                  <a:pt x="1933135" y="6028992"/>
                  <a:pt x="1920475" y="6028992"/>
                  <a:pt x="1903592" y="6033214"/>
                </a:cubicBezTo>
                <a:cubicBezTo>
                  <a:pt x="1836059" y="6058545"/>
                  <a:pt x="1772746" y="6083879"/>
                  <a:pt x="1730537" y="6151431"/>
                </a:cubicBezTo>
                <a:cubicBezTo>
                  <a:pt x="1696770" y="6202093"/>
                  <a:pt x="1637680" y="6235869"/>
                  <a:pt x="1591250" y="6278090"/>
                </a:cubicBezTo>
                <a:cubicBezTo>
                  <a:pt x="1587030" y="6286533"/>
                  <a:pt x="1574367" y="6286533"/>
                  <a:pt x="1565924" y="6282311"/>
                </a:cubicBezTo>
                <a:cubicBezTo>
                  <a:pt x="1561704" y="6278090"/>
                  <a:pt x="1561704" y="6265422"/>
                  <a:pt x="1561704" y="6261202"/>
                </a:cubicBezTo>
                <a:cubicBezTo>
                  <a:pt x="1587030" y="6189427"/>
                  <a:pt x="1574367" y="6109209"/>
                  <a:pt x="1591250" y="6037437"/>
                </a:cubicBezTo>
                <a:cubicBezTo>
                  <a:pt x="1599691" y="5986773"/>
                  <a:pt x="1612354" y="5936108"/>
                  <a:pt x="1633457" y="5885444"/>
                </a:cubicBezTo>
                <a:cubicBezTo>
                  <a:pt x="1582808" y="5872779"/>
                  <a:pt x="1544821" y="5885444"/>
                  <a:pt x="1519497" y="5927666"/>
                </a:cubicBezTo>
                <a:cubicBezTo>
                  <a:pt x="1498391" y="5961442"/>
                  <a:pt x="1485728" y="5948774"/>
                  <a:pt x="1473068" y="5919220"/>
                </a:cubicBezTo>
                <a:cubicBezTo>
                  <a:pt x="1456184" y="5889667"/>
                  <a:pt x="1473068" y="5860113"/>
                  <a:pt x="1473068" y="5830560"/>
                </a:cubicBezTo>
                <a:cubicBezTo>
                  <a:pt x="1477288" y="5792561"/>
                  <a:pt x="1485728" y="5754564"/>
                  <a:pt x="1489951" y="5716566"/>
                </a:cubicBezTo>
                <a:cubicBezTo>
                  <a:pt x="1489951" y="5703900"/>
                  <a:pt x="1498391" y="5687012"/>
                  <a:pt x="1485728" y="5682789"/>
                </a:cubicBezTo>
                <a:cubicBezTo>
                  <a:pt x="1468845" y="5674347"/>
                  <a:pt x="1456184" y="5687012"/>
                  <a:pt x="1447742" y="5695455"/>
                </a:cubicBezTo>
                <a:cubicBezTo>
                  <a:pt x="1439301" y="5703900"/>
                  <a:pt x="1430858" y="5716566"/>
                  <a:pt x="1422418" y="5725008"/>
                </a:cubicBezTo>
                <a:cubicBezTo>
                  <a:pt x="1363325" y="5801006"/>
                  <a:pt x="1300013" y="5881224"/>
                  <a:pt x="1236702" y="5952996"/>
                </a:cubicBezTo>
                <a:cubicBezTo>
                  <a:pt x="1207156" y="5982550"/>
                  <a:pt x="1169167" y="6003661"/>
                  <a:pt x="1122740" y="5974107"/>
                </a:cubicBezTo>
                <a:cubicBezTo>
                  <a:pt x="1105856" y="5961442"/>
                  <a:pt x="1084751" y="5965662"/>
                  <a:pt x="1067867" y="5974107"/>
                </a:cubicBezTo>
                <a:cubicBezTo>
                  <a:pt x="1063647" y="5978327"/>
                  <a:pt x="1055207" y="5982550"/>
                  <a:pt x="1050984" y="5986773"/>
                </a:cubicBezTo>
                <a:cubicBezTo>
                  <a:pt x="1021440" y="5986773"/>
                  <a:pt x="983451" y="5990995"/>
                  <a:pt x="966568" y="5965662"/>
                </a:cubicBezTo>
                <a:cubicBezTo>
                  <a:pt x="949685" y="5940331"/>
                  <a:pt x="970790" y="5914998"/>
                  <a:pt x="991894" y="5898112"/>
                </a:cubicBezTo>
                <a:cubicBezTo>
                  <a:pt x="1059427" y="5830560"/>
                  <a:pt x="1114297" y="5754564"/>
                  <a:pt x="1152284" y="5661679"/>
                </a:cubicBezTo>
                <a:cubicBezTo>
                  <a:pt x="1164947" y="5636348"/>
                  <a:pt x="1156506" y="5623682"/>
                  <a:pt x="1139623" y="5606794"/>
                </a:cubicBezTo>
                <a:cubicBezTo>
                  <a:pt x="1118517" y="5585684"/>
                  <a:pt x="1105856" y="5606794"/>
                  <a:pt x="1093193" y="5619460"/>
                </a:cubicBezTo>
                <a:cubicBezTo>
                  <a:pt x="1063647" y="5649013"/>
                  <a:pt x="1034101" y="5678567"/>
                  <a:pt x="1004557" y="5703900"/>
                </a:cubicBezTo>
                <a:cubicBezTo>
                  <a:pt x="987674" y="5716566"/>
                  <a:pt x="966568" y="5725008"/>
                  <a:pt x="953907" y="5703900"/>
                </a:cubicBezTo>
                <a:cubicBezTo>
                  <a:pt x="941244" y="5682789"/>
                  <a:pt x="970790" y="5682789"/>
                  <a:pt x="983451" y="5670124"/>
                </a:cubicBezTo>
                <a:cubicBezTo>
                  <a:pt x="991894" y="5665901"/>
                  <a:pt x="1000334" y="5657459"/>
                  <a:pt x="1008777" y="5653236"/>
                </a:cubicBezTo>
                <a:cubicBezTo>
                  <a:pt x="1067867" y="5598349"/>
                  <a:pt x="1067867" y="5594129"/>
                  <a:pt x="987674" y="5568795"/>
                </a:cubicBezTo>
                <a:cubicBezTo>
                  <a:pt x="966568" y="5560353"/>
                  <a:pt x="970790" y="5551907"/>
                  <a:pt x="970790" y="5535019"/>
                </a:cubicBezTo>
                <a:cubicBezTo>
                  <a:pt x="983451" y="5454802"/>
                  <a:pt x="1004557" y="5383029"/>
                  <a:pt x="1080530" y="5332365"/>
                </a:cubicBezTo>
                <a:cubicBezTo>
                  <a:pt x="1148063" y="5281700"/>
                  <a:pt x="1198713" y="5218371"/>
                  <a:pt x="1240922" y="5146598"/>
                </a:cubicBezTo>
                <a:cubicBezTo>
                  <a:pt x="1287352" y="5070603"/>
                  <a:pt x="1363325" y="5015716"/>
                  <a:pt x="1397092" y="4927055"/>
                </a:cubicBezTo>
                <a:cubicBezTo>
                  <a:pt x="1401312" y="4914390"/>
                  <a:pt x="1413975" y="4905945"/>
                  <a:pt x="1422418" y="4901722"/>
                </a:cubicBezTo>
                <a:cubicBezTo>
                  <a:pt x="1536380" y="4821504"/>
                  <a:pt x="1620797" y="4715956"/>
                  <a:pt x="1700990" y="4606184"/>
                </a:cubicBezTo>
                <a:cubicBezTo>
                  <a:pt x="1717873" y="4585074"/>
                  <a:pt x="1738979" y="4559743"/>
                  <a:pt x="1713653" y="4534412"/>
                </a:cubicBezTo>
                <a:cubicBezTo>
                  <a:pt x="1688330" y="4504856"/>
                  <a:pt x="1663004" y="4525966"/>
                  <a:pt x="1637680" y="4547077"/>
                </a:cubicBezTo>
                <a:cubicBezTo>
                  <a:pt x="1578587" y="4597741"/>
                  <a:pt x="1506834" y="4635738"/>
                  <a:pt x="1477288" y="4724401"/>
                </a:cubicBezTo>
                <a:cubicBezTo>
                  <a:pt x="1464625" y="4766620"/>
                  <a:pt x="1426638" y="4770842"/>
                  <a:pt x="1397092" y="4728621"/>
                </a:cubicBezTo>
                <a:cubicBezTo>
                  <a:pt x="1375988" y="4707513"/>
                  <a:pt x="1363325" y="4707513"/>
                  <a:pt x="1342222" y="4724401"/>
                </a:cubicBezTo>
                <a:cubicBezTo>
                  <a:pt x="1211376" y="4829950"/>
                  <a:pt x="1076310" y="4931278"/>
                  <a:pt x="962348" y="5053715"/>
                </a:cubicBezTo>
                <a:cubicBezTo>
                  <a:pt x="907478" y="5112822"/>
                  <a:pt x="852605" y="5163486"/>
                  <a:pt x="763969" y="5159264"/>
                </a:cubicBezTo>
                <a:cubicBezTo>
                  <a:pt x="747086" y="5159264"/>
                  <a:pt x="730202" y="5167709"/>
                  <a:pt x="717539" y="5184595"/>
                </a:cubicBezTo>
                <a:cubicBezTo>
                  <a:pt x="671112" y="5252147"/>
                  <a:pt x="599357" y="5285923"/>
                  <a:pt x="531824" y="5328142"/>
                </a:cubicBezTo>
                <a:cubicBezTo>
                  <a:pt x="485394" y="5357698"/>
                  <a:pt x="443187" y="5387252"/>
                  <a:pt x="400978" y="5416805"/>
                </a:cubicBezTo>
                <a:cubicBezTo>
                  <a:pt x="379874" y="5429471"/>
                  <a:pt x="354551" y="5442136"/>
                  <a:pt x="329225" y="5433693"/>
                </a:cubicBezTo>
                <a:cubicBezTo>
                  <a:pt x="303901" y="5421028"/>
                  <a:pt x="278575" y="5408360"/>
                  <a:pt x="308121" y="5370363"/>
                </a:cubicBezTo>
                <a:cubicBezTo>
                  <a:pt x="358771" y="5315477"/>
                  <a:pt x="375654" y="5243704"/>
                  <a:pt x="417861" y="5167709"/>
                </a:cubicBezTo>
                <a:cubicBezTo>
                  <a:pt x="337668" y="5197262"/>
                  <a:pt x="265912" y="5214151"/>
                  <a:pt x="219483" y="5273258"/>
                </a:cubicBezTo>
                <a:cubicBezTo>
                  <a:pt x="211042" y="5285923"/>
                  <a:pt x="198379" y="5294368"/>
                  <a:pt x="181496" y="5290146"/>
                </a:cubicBezTo>
                <a:cubicBezTo>
                  <a:pt x="164612" y="5281700"/>
                  <a:pt x="173055" y="5269035"/>
                  <a:pt x="177275" y="5256370"/>
                </a:cubicBezTo>
                <a:cubicBezTo>
                  <a:pt x="181496" y="5235259"/>
                  <a:pt x="168833" y="5222593"/>
                  <a:pt x="151949" y="5218371"/>
                </a:cubicBezTo>
                <a:cubicBezTo>
                  <a:pt x="126626" y="5209928"/>
                  <a:pt x="118183" y="5231039"/>
                  <a:pt x="118183" y="5247927"/>
                </a:cubicBezTo>
                <a:cubicBezTo>
                  <a:pt x="118183" y="5281700"/>
                  <a:pt x="97079" y="5290146"/>
                  <a:pt x="71756" y="5290146"/>
                </a:cubicBezTo>
                <a:cubicBezTo>
                  <a:pt x="37989" y="5294368"/>
                  <a:pt x="4223" y="5281700"/>
                  <a:pt x="0" y="5252147"/>
                </a:cubicBezTo>
                <a:cubicBezTo>
                  <a:pt x="0" y="5222593"/>
                  <a:pt x="33767" y="5226816"/>
                  <a:pt x="59093" y="5222593"/>
                </a:cubicBezTo>
                <a:cubicBezTo>
                  <a:pt x="67533" y="5222593"/>
                  <a:pt x="71756" y="5218371"/>
                  <a:pt x="84416" y="5218371"/>
                </a:cubicBezTo>
                <a:cubicBezTo>
                  <a:pt x="75976" y="5193040"/>
                  <a:pt x="54873" y="5205705"/>
                  <a:pt x="42210" y="5197262"/>
                </a:cubicBezTo>
                <a:cubicBezTo>
                  <a:pt x="21106" y="5184595"/>
                  <a:pt x="0" y="5171929"/>
                  <a:pt x="33767" y="5150821"/>
                </a:cubicBezTo>
                <a:cubicBezTo>
                  <a:pt x="46430" y="5142376"/>
                  <a:pt x="50650" y="5142376"/>
                  <a:pt x="46430" y="5125487"/>
                </a:cubicBezTo>
                <a:cubicBezTo>
                  <a:pt x="37989" y="5062158"/>
                  <a:pt x="50650" y="5003051"/>
                  <a:pt x="67533" y="4948164"/>
                </a:cubicBezTo>
                <a:cubicBezTo>
                  <a:pt x="88639" y="4889057"/>
                  <a:pt x="109743" y="4829950"/>
                  <a:pt x="109743" y="4766620"/>
                </a:cubicBezTo>
                <a:cubicBezTo>
                  <a:pt x="109743" y="4753954"/>
                  <a:pt x="113963" y="4732844"/>
                  <a:pt x="122406" y="4724401"/>
                </a:cubicBezTo>
                <a:cubicBezTo>
                  <a:pt x="168833" y="4690625"/>
                  <a:pt x="156172" y="4639960"/>
                  <a:pt x="151949" y="4601962"/>
                </a:cubicBezTo>
                <a:cubicBezTo>
                  <a:pt x="151949" y="4580853"/>
                  <a:pt x="143509" y="4538632"/>
                  <a:pt x="130846" y="4521744"/>
                </a:cubicBezTo>
                <a:cubicBezTo>
                  <a:pt x="101300" y="4492190"/>
                  <a:pt x="118183" y="4479525"/>
                  <a:pt x="135066" y="4458414"/>
                </a:cubicBezTo>
                <a:cubicBezTo>
                  <a:pt x="147729" y="4445749"/>
                  <a:pt x="160392" y="4437306"/>
                  <a:pt x="139289" y="4420418"/>
                </a:cubicBezTo>
                <a:cubicBezTo>
                  <a:pt x="135066" y="4416195"/>
                  <a:pt x="135066" y="4411972"/>
                  <a:pt x="130846" y="4407750"/>
                </a:cubicBezTo>
                <a:cubicBezTo>
                  <a:pt x="181496" y="4382419"/>
                  <a:pt x="130846" y="4331755"/>
                  <a:pt x="160392" y="4302201"/>
                </a:cubicBezTo>
                <a:cubicBezTo>
                  <a:pt x="168833" y="4289536"/>
                  <a:pt x="160392" y="4268425"/>
                  <a:pt x="156172" y="4251537"/>
                </a:cubicBezTo>
                <a:cubicBezTo>
                  <a:pt x="143509" y="4200875"/>
                  <a:pt x="160392" y="4167099"/>
                  <a:pt x="206822" y="4141765"/>
                </a:cubicBezTo>
                <a:cubicBezTo>
                  <a:pt x="257471" y="4116434"/>
                  <a:pt x="303901" y="4082658"/>
                  <a:pt x="337668" y="4031994"/>
                </a:cubicBezTo>
                <a:cubicBezTo>
                  <a:pt x="341888" y="4027771"/>
                  <a:pt x="350328" y="4023551"/>
                  <a:pt x="350328" y="4015106"/>
                </a:cubicBezTo>
                <a:cubicBezTo>
                  <a:pt x="362991" y="3918000"/>
                  <a:pt x="455850" y="3863116"/>
                  <a:pt x="493837" y="3778675"/>
                </a:cubicBezTo>
                <a:cubicBezTo>
                  <a:pt x="536044" y="3690014"/>
                  <a:pt x="599357" y="3614019"/>
                  <a:pt x="650006" y="3529579"/>
                </a:cubicBezTo>
                <a:cubicBezTo>
                  <a:pt x="713319" y="3419807"/>
                  <a:pt x="797735" y="3335367"/>
                  <a:pt x="873711" y="3238261"/>
                </a:cubicBezTo>
                <a:cubicBezTo>
                  <a:pt x="953907" y="3132712"/>
                  <a:pt x="1004557" y="3010276"/>
                  <a:pt x="1063647" y="2896282"/>
                </a:cubicBezTo>
                <a:cubicBezTo>
                  <a:pt x="1080530" y="2866728"/>
                  <a:pt x="1101634" y="2828730"/>
                  <a:pt x="1059427" y="2803398"/>
                </a:cubicBezTo>
                <a:cubicBezTo>
                  <a:pt x="1046764" y="2790730"/>
                  <a:pt x="1055207" y="2778065"/>
                  <a:pt x="1059427" y="2765400"/>
                </a:cubicBezTo>
                <a:cubicBezTo>
                  <a:pt x="1110077" y="2630295"/>
                  <a:pt x="1194493" y="2516303"/>
                  <a:pt x="1287352" y="2402310"/>
                </a:cubicBezTo>
                <a:cubicBezTo>
                  <a:pt x="1359105" y="2317869"/>
                  <a:pt x="1418195" y="2224986"/>
                  <a:pt x="1422418" y="2110992"/>
                </a:cubicBezTo>
                <a:cubicBezTo>
                  <a:pt x="1422418" y="2094104"/>
                  <a:pt x="1439301" y="2085661"/>
                  <a:pt x="1439301" y="2068773"/>
                </a:cubicBezTo>
                <a:cubicBezTo>
                  <a:pt x="1388651" y="2056107"/>
                  <a:pt x="1350662" y="2068773"/>
                  <a:pt x="1321118" y="2110992"/>
                </a:cubicBezTo>
                <a:cubicBezTo>
                  <a:pt x="1308455" y="2127880"/>
                  <a:pt x="1300013" y="2140545"/>
                  <a:pt x="1278909" y="2136325"/>
                </a:cubicBezTo>
                <a:cubicBezTo>
                  <a:pt x="1228259" y="2123657"/>
                  <a:pt x="1177610" y="2153213"/>
                  <a:pt x="1126960" y="2153213"/>
                </a:cubicBezTo>
                <a:cubicBezTo>
                  <a:pt x="1122740" y="2153213"/>
                  <a:pt x="1118517" y="2153213"/>
                  <a:pt x="1114297" y="2157433"/>
                </a:cubicBezTo>
                <a:cubicBezTo>
                  <a:pt x="1088973" y="2229208"/>
                  <a:pt x="1021440" y="2191209"/>
                  <a:pt x="975011" y="2203875"/>
                </a:cubicBezTo>
                <a:cubicBezTo>
                  <a:pt x="814619" y="2250317"/>
                  <a:pt x="654229" y="2292538"/>
                  <a:pt x="493837" y="2334757"/>
                </a:cubicBezTo>
                <a:cubicBezTo>
                  <a:pt x="472734" y="2343202"/>
                  <a:pt x="447407" y="2347423"/>
                  <a:pt x="422084" y="2351645"/>
                </a:cubicBezTo>
                <a:cubicBezTo>
                  <a:pt x="405201" y="2355868"/>
                  <a:pt x="379874" y="2360088"/>
                  <a:pt x="371434" y="2334757"/>
                </a:cubicBezTo>
                <a:cubicBezTo>
                  <a:pt x="367211" y="2313646"/>
                  <a:pt x="392538" y="2305203"/>
                  <a:pt x="405201" y="2300981"/>
                </a:cubicBezTo>
                <a:cubicBezTo>
                  <a:pt x="510720" y="2258762"/>
                  <a:pt x="616240" y="2216543"/>
                  <a:pt x="721762" y="2174321"/>
                </a:cubicBezTo>
                <a:cubicBezTo>
                  <a:pt x="873711" y="2115214"/>
                  <a:pt x="1029881" y="2077216"/>
                  <a:pt x="1181830" y="2030774"/>
                </a:cubicBezTo>
                <a:cubicBezTo>
                  <a:pt x="1194493" y="2030774"/>
                  <a:pt x="1207156" y="2026551"/>
                  <a:pt x="1219819" y="2022331"/>
                </a:cubicBezTo>
                <a:cubicBezTo>
                  <a:pt x="1228259" y="2018108"/>
                  <a:pt x="1236702" y="2009666"/>
                  <a:pt x="1232480" y="2001220"/>
                </a:cubicBezTo>
                <a:cubicBezTo>
                  <a:pt x="1232480" y="1992778"/>
                  <a:pt x="1219819" y="1984332"/>
                  <a:pt x="1211376" y="1988555"/>
                </a:cubicBezTo>
                <a:cubicBezTo>
                  <a:pt x="1110077" y="2026551"/>
                  <a:pt x="1000334" y="1992778"/>
                  <a:pt x="903258" y="2034997"/>
                </a:cubicBezTo>
                <a:cubicBezTo>
                  <a:pt x="894815" y="2034997"/>
                  <a:pt x="886372" y="2039219"/>
                  <a:pt x="877931" y="2030774"/>
                </a:cubicBezTo>
                <a:cubicBezTo>
                  <a:pt x="869489" y="2018108"/>
                  <a:pt x="869489" y="2009666"/>
                  <a:pt x="877931" y="2001220"/>
                </a:cubicBezTo>
                <a:cubicBezTo>
                  <a:pt x="907478" y="1975890"/>
                  <a:pt x="932801" y="1946336"/>
                  <a:pt x="970790" y="1937891"/>
                </a:cubicBezTo>
                <a:cubicBezTo>
                  <a:pt x="1004557" y="1929448"/>
                  <a:pt x="1025660" y="1908337"/>
                  <a:pt x="1034101" y="1878784"/>
                </a:cubicBezTo>
                <a:cubicBezTo>
                  <a:pt x="1042544" y="1845007"/>
                  <a:pt x="1059427" y="1828119"/>
                  <a:pt x="1097414" y="1832342"/>
                </a:cubicBezTo>
                <a:cubicBezTo>
                  <a:pt x="1164947" y="1840785"/>
                  <a:pt x="1219819" y="1794343"/>
                  <a:pt x="1283129" y="1790120"/>
                </a:cubicBezTo>
                <a:cubicBezTo>
                  <a:pt x="1392872" y="1777455"/>
                  <a:pt x="1481508" y="1684572"/>
                  <a:pt x="1608134" y="1714125"/>
                </a:cubicBezTo>
                <a:cubicBezTo>
                  <a:pt x="1557484" y="1663461"/>
                  <a:pt x="1481508" y="1655018"/>
                  <a:pt x="1409755" y="1684572"/>
                </a:cubicBezTo>
                <a:cubicBezTo>
                  <a:pt x="1350662" y="1705682"/>
                  <a:pt x="1291572" y="1722571"/>
                  <a:pt x="1228259" y="1735236"/>
                </a:cubicBezTo>
                <a:cubicBezTo>
                  <a:pt x="1211376" y="1739458"/>
                  <a:pt x="1198713" y="1747901"/>
                  <a:pt x="1181830" y="1726791"/>
                </a:cubicBezTo>
                <a:cubicBezTo>
                  <a:pt x="1236702" y="1693015"/>
                  <a:pt x="1300013" y="1680349"/>
                  <a:pt x="1359105" y="1659241"/>
                </a:cubicBezTo>
                <a:cubicBezTo>
                  <a:pt x="1325339" y="1633907"/>
                  <a:pt x="1316896" y="1633907"/>
                  <a:pt x="1283129" y="1646573"/>
                </a:cubicBezTo>
                <a:cubicBezTo>
                  <a:pt x="1266246" y="1655018"/>
                  <a:pt x="1249363" y="1659241"/>
                  <a:pt x="1232480" y="1667684"/>
                </a:cubicBezTo>
                <a:cubicBezTo>
                  <a:pt x="1215596" y="1676129"/>
                  <a:pt x="1202936" y="1680349"/>
                  <a:pt x="1194493" y="1663461"/>
                </a:cubicBezTo>
                <a:cubicBezTo>
                  <a:pt x="1181830" y="1642353"/>
                  <a:pt x="1198713" y="1638130"/>
                  <a:pt x="1207156" y="1629685"/>
                </a:cubicBezTo>
                <a:cubicBezTo>
                  <a:pt x="1219819" y="1621242"/>
                  <a:pt x="1236702" y="1617019"/>
                  <a:pt x="1240922" y="1591688"/>
                </a:cubicBezTo>
                <a:cubicBezTo>
                  <a:pt x="1152284" y="1608577"/>
                  <a:pt x="1063647" y="1587466"/>
                  <a:pt x="983451" y="1633907"/>
                </a:cubicBezTo>
                <a:cubicBezTo>
                  <a:pt x="907478" y="1680349"/>
                  <a:pt x="831502" y="1676129"/>
                  <a:pt x="738645" y="1633907"/>
                </a:cubicBezTo>
                <a:cubicBezTo>
                  <a:pt x="932801" y="1562135"/>
                  <a:pt x="1110077" y="1473472"/>
                  <a:pt x="1316896" y="1494583"/>
                </a:cubicBezTo>
                <a:cubicBezTo>
                  <a:pt x="1308455" y="1469252"/>
                  <a:pt x="1274689" y="1498805"/>
                  <a:pt x="1274689" y="1473472"/>
                </a:cubicBezTo>
                <a:cubicBezTo>
                  <a:pt x="1274689" y="1448141"/>
                  <a:pt x="1304235" y="1448141"/>
                  <a:pt x="1321118" y="1448141"/>
                </a:cubicBezTo>
                <a:cubicBezTo>
                  <a:pt x="1409755" y="1443918"/>
                  <a:pt x="1489951" y="1401699"/>
                  <a:pt x="1574367" y="1376366"/>
                </a:cubicBezTo>
                <a:cubicBezTo>
                  <a:pt x="1641900" y="1355258"/>
                  <a:pt x="1713653" y="1355258"/>
                  <a:pt x="1785406" y="1367923"/>
                </a:cubicBezTo>
                <a:cubicBezTo>
                  <a:pt x="1836059" y="1380589"/>
                  <a:pt x="1882486" y="1376366"/>
                  <a:pt x="1924695" y="1342592"/>
                </a:cubicBezTo>
                <a:cubicBezTo>
                  <a:pt x="1958462" y="1313036"/>
                  <a:pt x="2009111" y="1308816"/>
                  <a:pt x="2055541" y="1300371"/>
                </a:cubicBezTo>
                <a:cubicBezTo>
                  <a:pt x="2072424" y="1296148"/>
                  <a:pt x="2110411" y="1304593"/>
                  <a:pt x="2089307" y="1266595"/>
                </a:cubicBezTo>
                <a:cubicBezTo>
                  <a:pt x="2076644" y="1241264"/>
                  <a:pt x="2089307" y="1186377"/>
                  <a:pt x="2030215" y="1199045"/>
                </a:cubicBezTo>
                <a:cubicBezTo>
                  <a:pt x="2013331" y="1207488"/>
                  <a:pt x="1996448" y="1207488"/>
                  <a:pt x="1975345" y="1203265"/>
                </a:cubicBezTo>
                <a:cubicBezTo>
                  <a:pt x="1928915" y="1194822"/>
                  <a:pt x="1886708" y="1161046"/>
                  <a:pt x="1840279" y="1156823"/>
                </a:cubicBezTo>
                <a:cubicBezTo>
                  <a:pt x="1798070" y="1152603"/>
                  <a:pt x="1755863" y="1190599"/>
                  <a:pt x="1709433" y="1173711"/>
                </a:cubicBezTo>
                <a:cubicBezTo>
                  <a:pt x="1705213" y="1156823"/>
                  <a:pt x="1713653" y="1152603"/>
                  <a:pt x="1726316" y="1148380"/>
                </a:cubicBezTo>
                <a:cubicBezTo>
                  <a:pt x="1806512" y="1131492"/>
                  <a:pt x="1886708" y="1093494"/>
                  <a:pt x="1966902" y="1068163"/>
                </a:cubicBezTo>
                <a:cubicBezTo>
                  <a:pt x="1996448" y="1059717"/>
                  <a:pt x="2021774" y="1051275"/>
                  <a:pt x="2034435" y="1097716"/>
                </a:cubicBezTo>
                <a:cubicBezTo>
                  <a:pt x="2038658" y="1131492"/>
                  <a:pt x="2072424" y="1135715"/>
                  <a:pt x="2106190" y="1135715"/>
                </a:cubicBezTo>
                <a:cubicBezTo>
                  <a:pt x="2118854" y="1135715"/>
                  <a:pt x="2131514" y="1127270"/>
                  <a:pt x="2148397" y="1127270"/>
                </a:cubicBezTo>
                <a:cubicBezTo>
                  <a:pt x="2169503" y="1123047"/>
                  <a:pt x="2186387" y="1131492"/>
                  <a:pt x="2194827" y="1148380"/>
                </a:cubicBezTo>
                <a:cubicBezTo>
                  <a:pt x="2207490" y="1169489"/>
                  <a:pt x="2190607" y="1182156"/>
                  <a:pt x="2177944" y="1190599"/>
                </a:cubicBezTo>
                <a:cubicBezTo>
                  <a:pt x="2165281" y="1199045"/>
                  <a:pt x="2152620" y="1207488"/>
                  <a:pt x="2156840" y="1220153"/>
                </a:cubicBezTo>
                <a:cubicBezTo>
                  <a:pt x="2161060" y="1228598"/>
                  <a:pt x="2169503" y="1237041"/>
                  <a:pt x="2177944" y="1237041"/>
                </a:cubicBezTo>
                <a:cubicBezTo>
                  <a:pt x="2194827" y="1241264"/>
                  <a:pt x="2190607" y="1220153"/>
                  <a:pt x="2199047" y="1211710"/>
                </a:cubicBezTo>
                <a:cubicBezTo>
                  <a:pt x="2207490" y="1199045"/>
                  <a:pt x="2215930" y="1190599"/>
                  <a:pt x="2224373" y="1177934"/>
                </a:cubicBezTo>
                <a:cubicBezTo>
                  <a:pt x="2249697" y="1144158"/>
                  <a:pt x="2275023" y="1135715"/>
                  <a:pt x="2308789" y="1169489"/>
                </a:cubicBezTo>
                <a:cubicBezTo>
                  <a:pt x="2338336" y="1199045"/>
                  <a:pt x="2372102" y="1194822"/>
                  <a:pt x="2397426" y="1156823"/>
                </a:cubicBezTo>
                <a:cubicBezTo>
                  <a:pt x="2397426" y="1156823"/>
                  <a:pt x="2397426" y="1152603"/>
                  <a:pt x="2397426" y="1152603"/>
                </a:cubicBezTo>
                <a:cubicBezTo>
                  <a:pt x="2452298" y="1030164"/>
                  <a:pt x="2553598" y="945726"/>
                  <a:pt x="2646454" y="852840"/>
                </a:cubicBezTo>
                <a:cubicBezTo>
                  <a:pt x="2684441" y="814844"/>
                  <a:pt x="2701324" y="755737"/>
                  <a:pt x="2768860" y="755737"/>
                </a:cubicBezTo>
                <a:cubicBezTo>
                  <a:pt x="2781520" y="755737"/>
                  <a:pt x="2789963" y="734626"/>
                  <a:pt x="2794183" y="721960"/>
                </a:cubicBezTo>
                <a:cubicBezTo>
                  <a:pt x="2806846" y="658631"/>
                  <a:pt x="2840613" y="607966"/>
                  <a:pt x="2887042" y="574190"/>
                </a:cubicBezTo>
                <a:cubicBezTo>
                  <a:pt x="2937692" y="540414"/>
                  <a:pt x="2984119" y="477084"/>
                  <a:pt x="3060095" y="527749"/>
                </a:cubicBezTo>
                <a:cubicBezTo>
                  <a:pt x="3089641" y="548859"/>
                  <a:pt x="3110745" y="561525"/>
                  <a:pt x="3110745" y="599521"/>
                </a:cubicBezTo>
                <a:cubicBezTo>
                  <a:pt x="3110745" y="679739"/>
                  <a:pt x="3089641" y="759957"/>
                  <a:pt x="3064315" y="835952"/>
                </a:cubicBezTo>
                <a:cubicBezTo>
                  <a:pt x="3060095" y="848620"/>
                  <a:pt x="3043212" y="861285"/>
                  <a:pt x="3060095" y="873951"/>
                </a:cubicBezTo>
                <a:cubicBezTo>
                  <a:pt x="3076978" y="886616"/>
                  <a:pt x="3093862" y="878173"/>
                  <a:pt x="3106525" y="865508"/>
                </a:cubicBezTo>
                <a:cubicBezTo>
                  <a:pt x="3136071" y="831732"/>
                  <a:pt x="3165615" y="797956"/>
                  <a:pt x="3190941" y="755737"/>
                </a:cubicBezTo>
                <a:cubicBezTo>
                  <a:pt x="3275357" y="603744"/>
                  <a:pt x="3410423" y="485530"/>
                  <a:pt x="3515943" y="350425"/>
                </a:cubicBezTo>
                <a:cubicBezTo>
                  <a:pt x="3532826" y="329314"/>
                  <a:pt x="3562372" y="312429"/>
                  <a:pt x="3583476" y="295538"/>
                </a:cubicBezTo>
                <a:cubicBezTo>
                  <a:pt x="3600359" y="282873"/>
                  <a:pt x="3617245" y="270207"/>
                  <a:pt x="3629905" y="295538"/>
                </a:cubicBezTo>
                <a:cubicBezTo>
                  <a:pt x="3638348" y="308206"/>
                  <a:pt x="3651011" y="299761"/>
                  <a:pt x="3659452" y="295538"/>
                </a:cubicBezTo>
                <a:cubicBezTo>
                  <a:pt x="3710101" y="265984"/>
                  <a:pt x="3735427" y="278652"/>
                  <a:pt x="3748088" y="333537"/>
                </a:cubicBezTo>
                <a:cubicBezTo>
                  <a:pt x="3748088" y="337759"/>
                  <a:pt x="3752311" y="346202"/>
                  <a:pt x="3756531" y="346202"/>
                </a:cubicBezTo>
                <a:cubicBezTo>
                  <a:pt x="3832504" y="379978"/>
                  <a:pt x="3790297" y="434865"/>
                  <a:pt x="3781854" y="485530"/>
                </a:cubicBezTo>
                <a:cubicBezTo>
                  <a:pt x="3777634" y="493972"/>
                  <a:pt x="3773414" y="502415"/>
                  <a:pt x="3769194" y="510861"/>
                </a:cubicBezTo>
                <a:cubicBezTo>
                  <a:pt x="3743868" y="578413"/>
                  <a:pt x="3760751" y="603744"/>
                  <a:pt x="3828284" y="603744"/>
                </a:cubicBezTo>
                <a:cubicBezTo>
                  <a:pt x="3832504" y="603744"/>
                  <a:pt x="3836727" y="603744"/>
                  <a:pt x="3836727" y="599521"/>
                </a:cubicBezTo>
                <a:cubicBezTo>
                  <a:pt x="3853610" y="544637"/>
                  <a:pt x="3933806" y="553079"/>
                  <a:pt x="3946467" y="489750"/>
                </a:cubicBezTo>
                <a:cubicBezTo>
                  <a:pt x="3954910" y="447531"/>
                  <a:pt x="3980233" y="422200"/>
                  <a:pt x="4026663" y="413755"/>
                </a:cubicBezTo>
                <a:cubicBezTo>
                  <a:pt x="3976013" y="384201"/>
                  <a:pt x="3967573" y="350425"/>
                  <a:pt x="3988676" y="291318"/>
                </a:cubicBezTo>
                <a:cubicBezTo>
                  <a:pt x="3992896" y="282873"/>
                  <a:pt x="3997116" y="270207"/>
                  <a:pt x="4009779" y="274430"/>
                </a:cubicBezTo>
                <a:cubicBezTo>
                  <a:pt x="4022443" y="278652"/>
                  <a:pt x="4018222" y="291318"/>
                  <a:pt x="4014000" y="299761"/>
                </a:cubicBezTo>
                <a:cubicBezTo>
                  <a:pt x="4009779" y="312429"/>
                  <a:pt x="4005559" y="325094"/>
                  <a:pt x="4014000" y="341982"/>
                </a:cubicBezTo>
                <a:cubicBezTo>
                  <a:pt x="4035106" y="341982"/>
                  <a:pt x="4039326" y="325094"/>
                  <a:pt x="4039326" y="312429"/>
                </a:cubicBezTo>
                <a:cubicBezTo>
                  <a:pt x="4039326" y="265984"/>
                  <a:pt x="4056209" y="219543"/>
                  <a:pt x="4064649" y="173101"/>
                </a:cubicBezTo>
                <a:cubicBezTo>
                  <a:pt x="4077312" y="118217"/>
                  <a:pt x="4102639" y="80218"/>
                  <a:pt x="4161729" y="71775"/>
                </a:cubicBezTo>
                <a:cubicBezTo>
                  <a:pt x="4174392" y="67552"/>
                  <a:pt x="4187055" y="67552"/>
                  <a:pt x="4191275" y="50664"/>
                </a:cubicBezTo>
                <a:cubicBezTo>
                  <a:pt x="4203938" y="12666"/>
                  <a:pt x="4237705" y="4223"/>
                  <a:pt x="427147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75749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8009B150-532D-45FE-A6D6-8A190897518A}"/>
              </a:ext>
            </a:extLst>
          </p:cNvPr>
          <p:cNvSpPr>
            <a:spLocks noGrp="1"/>
          </p:cNvSpPr>
          <p:nvPr userDrawn="1">
            <p:ph type="pic" idx="1" hasCustomPrompt="1"/>
          </p:nvPr>
        </p:nvSpPr>
        <p:spPr>
          <a:xfrm>
            <a:off x="0" y="0"/>
            <a:ext cx="7865615" cy="6858000"/>
          </a:xfrm>
          <a:custGeom>
            <a:avLst/>
            <a:gdLst>
              <a:gd name="connsiteX0" fmla="*/ 0 w 7865615"/>
              <a:gd name="connsiteY0" fmla="*/ 0 h 6858000"/>
              <a:gd name="connsiteX1" fmla="*/ 2246577 w 7865615"/>
              <a:gd name="connsiteY1" fmla="*/ 0 h 6858000"/>
              <a:gd name="connsiteX2" fmla="*/ 3408550 w 7865615"/>
              <a:gd name="connsiteY2" fmla="*/ 0 h 6858000"/>
              <a:gd name="connsiteX3" fmla="*/ 4510701 w 7865615"/>
              <a:gd name="connsiteY3" fmla="*/ 0 h 6858000"/>
              <a:gd name="connsiteX4" fmla="*/ 7804883 w 7865615"/>
              <a:gd name="connsiteY4" fmla="*/ 3294183 h 6858000"/>
              <a:gd name="connsiteX5" fmla="*/ 7804883 w 7865615"/>
              <a:gd name="connsiteY5" fmla="*/ 3587426 h 6858000"/>
              <a:gd name="connsiteX6" fmla="*/ 4534309 w 7865615"/>
              <a:gd name="connsiteY6" fmla="*/ 6858000 h 6858000"/>
              <a:gd name="connsiteX7" fmla="*/ 3384942 w 7865615"/>
              <a:gd name="connsiteY7" fmla="*/ 6858000 h 6858000"/>
              <a:gd name="connsiteX8" fmla="*/ 653352 w 7865615"/>
              <a:gd name="connsiteY8" fmla="*/ 6858000 h 6858000"/>
              <a:gd name="connsiteX9" fmla="*/ 0 w 7865615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65615" h="6858000">
                <a:moveTo>
                  <a:pt x="0" y="0"/>
                </a:moveTo>
                <a:lnTo>
                  <a:pt x="2246577" y="0"/>
                </a:lnTo>
                <a:lnTo>
                  <a:pt x="3408550" y="0"/>
                </a:lnTo>
                <a:lnTo>
                  <a:pt x="4510701" y="0"/>
                </a:lnTo>
                <a:lnTo>
                  <a:pt x="7804883" y="3294183"/>
                </a:lnTo>
                <a:cubicBezTo>
                  <a:pt x="7885860" y="3375159"/>
                  <a:pt x="7885860" y="3506449"/>
                  <a:pt x="7804883" y="3587426"/>
                </a:cubicBezTo>
                <a:lnTo>
                  <a:pt x="4534309" y="6858000"/>
                </a:lnTo>
                <a:lnTo>
                  <a:pt x="3384942" y="6858000"/>
                </a:lnTo>
                <a:lnTo>
                  <a:pt x="6533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0B3E2BDC-790D-4A9E-9558-CA4C10A1FB05}"/>
              </a:ext>
            </a:extLst>
          </p:cNvPr>
          <p:cNvSpPr>
            <a:spLocks noGrp="1"/>
          </p:cNvSpPr>
          <p:nvPr userDrawn="1"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xmlns="" id="{2B6F2E21-3216-4F90-A6E2-E51A550D522D}"/>
              </a:ext>
            </a:extLst>
          </p:cNvPr>
          <p:cNvSpPr>
            <a:spLocks noGrp="1"/>
          </p:cNvSpPr>
          <p:nvPr userDrawn="1"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9228B4EE-0DCA-498B-BE6D-C126351A4694}"/>
              </a:ext>
            </a:extLst>
          </p:cNvPr>
          <p:cNvSpPr>
            <a:spLocks noGrp="1"/>
          </p:cNvSpPr>
          <p:nvPr userDrawn="1"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6489396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2FE957E-B654-4424-ACDA-8DED4BC6F6D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99525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52014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xmlns="" id="{892BE04D-7D92-4AC1-9A7B-9F84DF96E9F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334000" y="77076"/>
            <a:ext cx="6858000" cy="6780924"/>
          </a:xfrm>
          <a:custGeom>
            <a:avLst/>
            <a:gdLst>
              <a:gd name="connsiteX0" fmla="*/ 4899238 w 6858000"/>
              <a:gd name="connsiteY0" fmla="*/ 480718 h 6780924"/>
              <a:gd name="connsiteX1" fmla="*/ 5079238 w 6858000"/>
              <a:gd name="connsiteY1" fmla="*/ 660719 h 6780924"/>
              <a:gd name="connsiteX2" fmla="*/ 5079238 w 6858000"/>
              <a:gd name="connsiteY2" fmla="*/ 813109 h 6780924"/>
              <a:gd name="connsiteX3" fmla="*/ 4899238 w 6858000"/>
              <a:gd name="connsiteY3" fmla="*/ 993109 h 6780924"/>
              <a:gd name="connsiteX4" fmla="*/ 4719238 w 6858000"/>
              <a:gd name="connsiteY4" fmla="*/ 813109 h 6780924"/>
              <a:gd name="connsiteX5" fmla="*/ 4719238 w 6858000"/>
              <a:gd name="connsiteY5" fmla="*/ 660719 h 6780924"/>
              <a:gd name="connsiteX6" fmla="*/ 4899238 w 6858000"/>
              <a:gd name="connsiteY6" fmla="*/ 480718 h 6780924"/>
              <a:gd name="connsiteX7" fmla="*/ 4172418 w 6858000"/>
              <a:gd name="connsiteY7" fmla="*/ 49104 h 6780924"/>
              <a:gd name="connsiteX8" fmla="*/ 4352418 w 6858000"/>
              <a:gd name="connsiteY8" fmla="*/ 229104 h 6780924"/>
              <a:gd name="connsiteX9" fmla="*/ 4352418 w 6858000"/>
              <a:gd name="connsiteY9" fmla="*/ 958969 h 6780924"/>
              <a:gd name="connsiteX10" fmla="*/ 4355828 w 6858000"/>
              <a:gd name="connsiteY10" fmla="*/ 958280 h 6780924"/>
              <a:gd name="connsiteX11" fmla="*/ 4355828 w 6858000"/>
              <a:gd name="connsiteY11" fmla="*/ 910422 h 6780924"/>
              <a:gd name="connsiteX12" fmla="*/ 4535826 w 6858000"/>
              <a:gd name="connsiteY12" fmla="*/ 730422 h 6780924"/>
              <a:gd name="connsiteX13" fmla="*/ 4715828 w 6858000"/>
              <a:gd name="connsiteY13" fmla="*/ 910422 h 6780924"/>
              <a:gd name="connsiteX14" fmla="*/ 4715828 w 6858000"/>
              <a:gd name="connsiteY14" fmla="*/ 1581340 h 6780924"/>
              <a:gd name="connsiteX15" fmla="*/ 4720198 w 6858000"/>
              <a:gd name="connsiteY15" fmla="*/ 1582222 h 6780924"/>
              <a:gd name="connsiteX16" fmla="*/ 4722896 w 6858000"/>
              <a:gd name="connsiteY16" fmla="*/ 1555465 h 6780924"/>
              <a:gd name="connsiteX17" fmla="*/ 4899238 w 6858000"/>
              <a:gd name="connsiteY17" fmla="*/ 1411741 h 6780924"/>
              <a:gd name="connsiteX18" fmla="*/ 5075580 w 6858000"/>
              <a:gd name="connsiteY18" fmla="*/ 1555465 h 6780924"/>
              <a:gd name="connsiteX19" fmla="*/ 5078522 w 6858000"/>
              <a:gd name="connsiteY19" fmla="*/ 1584654 h 6780924"/>
              <a:gd name="connsiteX20" fmla="*/ 5082646 w 6858000"/>
              <a:gd name="connsiteY20" fmla="*/ 1583821 h 6780924"/>
              <a:gd name="connsiteX21" fmla="*/ 5082646 w 6858000"/>
              <a:gd name="connsiteY21" fmla="*/ 1244357 h 6780924"/>
              <a:gd name="connsiteX22" fmla="*/ 5262646 w 6858000"/>
              <a:gd name="connsiteY22" fmla="*/ 1064357 h 6780924"/>
              <a:gd name="connsiteX23" fmla="*/ 5442646 w 6858000"/>
              <a:gd name="connsiteY23" fmla="*/ 1244357 h 6780924"/>
              <a:gd name="connsiteX24" fmla="*/ 5442646 w 6858000"/>
              <a:gd name="connsiteY24" fmla="*/ 1916269 h 6780924"/>
              <a:gd name="connsiteX25" fmla="*/ 5448480 w 6858000"/>
              <a:gd name="connsiteY25" fmla="*/ 1915093 h 6780924"/>
              <a:gd name="connsiteX26" fmla="*/ 5449714 w 6858000"/>
              <a:gd name="connsiteY26" fmla="*/ 1902847 h 6780924"/>
              <a:gd name="connsiteX27" fmla="*/ 5626056 w 6858000"/>
              <a:gd name="connsiteY27" fmla="*/ 1759123 h 6780924"/>
              <a:gd name="connsiteX28" fmla="*/ 5791912 w 6858000"/>
              <a:gd name="connsiteY28" fmla="*/ 1869059 h 6780924"/>
              <a:gd name="connsiteX29" fmla="*/ 5800744 w 6858000"/>
              <a:gd name="connsiteY29" fmla="*/ 1897511 h 6780924"/>
              <a:gd name="connsiteX30" fmla="*/ 5800744 w 6858000"/>
              <a:gd name="connsiteY30" fmla="*/ 1457324 h 6780924"/>
              <a:gd name="connsiteX31" fmla="*/ 5981718 w 6858000"/>
              <a:gd name="connsiteY31" fmla="*/ 1276349 h 6780924"/>
              <a:gd name="connsiteX32" fmla="*/ 6159016 w 6858000"/>
              <a:gd name="connsiteY32" fmla="*/ 1420851 h 6780924"/>
              <a:gd name="connsiteX33" fmla="*/ 6162690 w 6858000"/>
              <a:gd name="connsiteY33" fmla="*/ 1457285 h 6780924"/>
              <a:gd name="connsiteX34" fmla="*/ 6162690 w 6858000"/>
              <a:gd name="connsiteY34" fmla="*/ 1132146 h 6780924"/>
              <a:gd name="connsiteX35" fmla="*/ 6343664 w 6858000"/>
              <a:gd name="connsiteY35" fmla="*/ 951170 h 6780924"/>
              <a:gd name="connsiteX36" fmla="*/ 6524640 w 6858000"/>
              <a:gd name="connsiteY36" fmla="*/ 1132146 h 6780924"/>
              <a:gd name="connsiteX37" fmla="*/ 6524640 w 6858000"/>
              <a:gd name="connsiteY37" fmla="*/ 1636217 h 6780924"/>
              <a:gd name="connsiteX38" fmla="*/ 6526784 w 6858000"/>
              <a:gd name="connsiteY38" fmla="*/ 1614950 h 6780924"/>
              <a:gd name="connsiteX39" fmla="*/ 6703126 w 6858000"/>
              <a:gd name="connsiteY39" fmla="*/ 1471226 h 6780924"/>
              <a:gd name="connsiteX40" fmla="*/ 6830404 w 6858000"/>
              <a:gd name="connsiteY40" fmla="*/ 1523946 h 6780924"/>
              <a:gd name="connsiteX41" fmla="*/ 6857998 w 6858000"/>
              <a:gd name="connsiteY41" fmla="*/ 1564874 h 6780924"/>
              <a:gd name="connsiteX42" fmla="*/ 6857998 w 6858000"/>
              <a:gd name="connsiteY42" fmla="*/ 4674715 h 6780924"/>
              <a:gd name="connsiteX43" fmla="*/ 6858000 w 6858000"/>
              <a:gd name="connsiteY43" fmla="*/ 4674715 h 6780924"/>
              <a:gd name="connsiteX44" fmla="*/ 6858000 w 6858000"/>
              <a:gd name="connsiteY44" fmla="*/ 4842542 h 6780924"/>
              <a:gd name="connsiteX45" fmla="*/ 6678000 w 6858000"/>
              <a:gd name="connsiteY45" fmla="*/ 5022542 h 6780924"/>
              <a:gd name="connsiteX46" fmla="*/ 6512145 w 6858000"/>
              <a:gd name="connsiteY46" fmla="*/ 4912606 h 6780924"/>
              <a:gd name="connsiteX47" fmla="*/ 6502414 w 6858000"/>
              <a:gd name="connsiteY47" fmla="*/ 4864407 h 6780924"/>
              <a:gd name="connsiteX48" fmla="*/ 6502414 w 6858000"/>
              <a:gd name="connsiteY48" fmla="*/ 5285377 h 6780924"/>
              <a:gd name="connsiteX49" fmla="*/ 6322414 w 6858000"/>
              <a:gd name="connsiteY49" fmla="*/ 5465377 h 6780924"/>
              <a:gd name="connsiteX50" fmla="*/ 6146071 w 6858000"/>
              <a:gd name="connsiteY50" fmla="*/ 5321653 h 6780924"/>
              <a:gd name="connsiteX51" fmla="*/ 6143463 w 6858000"/>
              <a:gd name="connsiteY51" fmla="*/ 5295783 h 6780924"/>
              <a:gd name="connsiteX52" fmla="*/ 6143463 w 6858000"/>
              <a:gd name="connsiteY52" fmla="*/ 6254957 h 6780924"/>
              <a:gd name="connsiteX53" fmla="*/ 5962488 w 6858000"/>
              <a:gd name="connsiteY53" fmla="*/ 6435932 h 6780924"/>
              <a:gd name="connsiteX54" fmla="*/ 5795735 w 6858000"/>
              <a:gd name="connsiteY54" fmla="*/ 6325401 h 6780924"/>
              <a:gd name="connsiteX55" fmla="*/ 5795551 w 6858000"/>
              <a:gd name="connsiteY55" fmla="*/ 6324808 h 6780924"/>
              <a:gd name="connsiteX56" fmla="*/ 5795456 w 6858000"/>
              <a:gd name="connsiteY56" fmla="*/ 6324667 h 6780924"/>
              <a:gd name="connsiteX57" fmla="*/ 5781311 w 6858000"/>
              <a:gd name="connsiteY57" fmla="*/ 6254603 h 6780924"/>
              <a:gd name="connsiteX58" fmla="*/ 5781311 w 6858000"/>
              <a:gd name="connsiteY58" fmla="*/ 6006221 h 6780924"/>
              <a:gd name="connsiteX59" fmla="*/ 5781513 w 6858000"/>
              <a:gd name="connsiteY59" fmla="*/ 6004217 h 6780924"/>
              <a:gd name="connsiteX60" fmla="*/ 5781513 w 6858000"/>
              <a:gd name="connsiteY60" fmla="*/ 5761749 h 6780924"/>
              <a:gd name="connsiteX61" fmla="*/ 5780208 w 6858000"/>
              <a:gd name="connsiteY61" fmla="*/ 5761749 h 6780924"/>
              <a:gd name="connsiteX62" fmla="*/ 5780208 w 6858000"/>
              <a:gd name="connsiteY62" fmla="*/ 5773159 h 6780924"/>
              <a:gd name="connsiteX63" fmla="*/ 5600208 w 6858000"/>
              <a:gd name="connsiteY63" fmla="*/ 5953159 h 6780924"/>
              <a:gd name="connsiteX64" fmla="*/ 5420208 w 6858000"/>
              <a:gd name="connsiteY64" fmla="*/ 5773159 h 6780924"/>
              <a:gd name="connsiteX65" fmla="*/ 5420208 w 6858000"/>
              <a:gd name="connsiteY65" fmla="*/ 5761749 h 6780924"/>
              <a:gd name="connsiteX66" fmla="*/ 5419105 w 6858000"/>
              <a:gd name="connsiteY66" fmla="*/ 5761749 h 6780924"/>
              <a:gd name="connsiteX67" fmla="*/ 5419105 w 6858000"/>
              <a:gd name="connsiteY67" fmla="*/ 6780924 h 6780924"/>
              <a:gd name="connsiteX68" fmla="*/ 5229225 w 6858000"/>
              <a:gd name="connsiteY68" fmla="*/ 6780924 h 6780924"/>
              <a:gd name="connsiteX69" fmla="*/ 5059105 w 6858000"/>
              <a:gd name="connsiteY69" fmla="*/ 6780924 h 6780924"/>
              <a:gd name="connsiteX70" fmla="*/ 5009857 w 6858000"/>
              <a:gd name="connsiteY70" fmla="*/ 6780924 h 6780924"/>
              <a:gd name="connsiteX71" fmla="*/ 4857750 w 6858000"/>
              <a:gd name="connsiteY71" fmla="*/ 6780924 h 6780924"/>
              <a:gd name="connsiteX72" fmla="*/ 4746147 w 6858000"/>
              <a:gd name="connsiteY72" fmla="*/ 6780924 h 6780924"/>
              <a:gd name="connsiteX73" fmla="*/ 4712147 w 6858000"/>
              <a:gd name="connsiteY73" fmla="*/ 6730496 h 6780924"/>
              <a:gd name="connsiteX74" fmla="*/ 4698002 w 6858000"/>
              <a:gd name="connsiteY74" fmla="*/ 6660431 h 6780924"/>
              <a:gd name="connsiteX75" fmla="*/ 4698002 w 6858000"/>
              <a:gd name="connsiteY75" fmla="*/ 5925639 h 6780924"/>
              <a:gd name="connsiteX76" fmla="*/ 4686136 w 6858000"/>
              <a:gd name="connsiteY76" fmla="*/ 5928313 h 6780924"/>
              <a:gd name="connsiteX77" fmla="*/ 4686136 w 6858000"/>
              <a:gd name="connsiteY77" fmla="*/ 6026357 h 6780924"/>
              <a:gd name="connsiteX78" fmla="*/ 4505161 w 6858000"/>
              <a:gd name="connsiteY78" fmla="*/ 6207332 h 6780924"/>
              <a:gd name="connsiteX79" fmla="*/ 4324186 w 6858000"/>
              <a:gd name="connsiteY79" fmla="*/ 6026357 h 6780924"/>
              <a:gd name="connsiteX80" fmla="*/ 4324186 w 6858000"/>
              <a:gd name="connsiteY80" fmla="*/ 6003902 h 6780924"/>
              <a:gd name="connsiteX81" fmla="*/ 4308074 w 6858000"/>
              <a:gd name="connsiteY81" fmla="*/ 6005915 h 6780924"/>
              <a:gd name="connsiteX82" fmla="*/ 4308074 w 6858000"/>
              <a:gd name="connsiteY82" fmla="*/ 6780924 h 6780924"/>
              <a:gd name="connsiteX83" fmla="*/ 3948076 w 6858000"/>
              <a:gd name="connsiteY83" fmla="*/ 6780924 h 6780924"/>
              <a:gd name="connsiteX84" fmla="*/ 3948076 w 6858000"/>
              <a:gd name="connsiteY84" fmla="*/ 6542799 h 6780924"/>
              <a:gd name="connsiteX85" fmla="*/ 3944666 w 6858000"/>
              <a:gd name="connsiteY85" fmla="*/ 6542799 h 6780924"/>
              <a:gd name="connsiteX86" fmla="*/ 3944666 w 6858000"/>
              <a:gd name="connsiteY86" fmla="*/ 6555998 h 6780924"/>
              <a:gd name="connsiteX87" fmla="*/ 3764666 w 6858000"/>
              <a:gd name="connsiteY87" fmla="*/ 6735998 h 6780924"/>
              <a:gd name="connsiteX88" fmla="*/ 3584666 w 6858000"/>
              <a:gd name="connsiteY88" fmla="*/ 6555998 h 6780924"/>
              <a:gd name="connsiteX89" fmla="*/ 3584666 w 6858000"/>
              <a:gd name="connsiteY89" fmla="*/ 6542799 h 6780924"/>
              <a:gd name="connsiteX90" fmla="*/ 3581256 w 6858000"/>
              <a:gd name="connsiteY90" fmla="*/ 6542799 h 6780924"/>
              <a:gd name="connsiteX91" fmla="*/ 3581256 w 6858000"/>
              <a:gd name="connsiteY91" fmla="*/ 6779446 h 6780924"/>
              <a:gd name="connsiteX92" fmla="*/ 3581107 w 6858000"/>
              <a:gd name="connsiteY92" fmla="*/ 6780924 h 6780924"/>
              <a:gd name="connsiteX93" fmla="*/ 3221405 w 6858000"/>
              <a:gd name="connsiteY93" fmla="*/ 6780924 h 6780924"/>
              <a:gd name="connsiteX94" fmla="*/ 3221256 w 6858000"/>
              <a:gd name="connsiteY94" fmla="*/ 6779446 h 6780924"/>
              <a:gd name="connsiteX95" fmla="*/ 3221256 w 6858000"/>
              <a:gd name="connsiteY95" fmla="*/ 6753018 h 6780924"/>
              <a:gd name="connsiteX96" fmla="*/ 3217846 w 6858000"/>
              <a:gd name="connsiteY96" fmla="*/ 6753706 h 6780924"/>
              <a:gd name="connsiteX97" fmla="*/ 3217846 w 6858000"/>
              <a:gd name="connsiteY97" fmla="*/ 6780924 h 6780924"/>
              <a:gd name="connsiteX98" fmla="*/ 2857846 w 6858000"/>
              <a:gd name="connsiteY98" fmla="*/ 6780924 h 6780924"/>
              <a:gd name="connsiteX99" fmla="*/ 2857846 w 6858000"/>
              <a:gd name="connsiteY99" fmla="*/ 6753312 h 6780924"/>
              <a:gd name="connsiteX100" fmla="*/ 2854436 w 6858000"/>
              <a:gd name="connsiteY100" fmla="*/ 6754001 h 6780924"/>
              <a:gd name="connsiteX101" fmla="*/ 2854436 w 6858000"/>
              <a:gd name="connsiteY101" fmla="*/ 6780924 h 6780924"/>
              <a:gd name="connsiteX102" fmla="*/ 2494436 w 6858000"/>
              <a:gd name="connsiteY102" fmla="*/ 6780924 h 6780924"/>
              <a:gd name="connsiteX103" fmla="*/ 2494436 w 6858000"/>
              <a:gd name="connsiteY103" fmla="*/ 6130942 h 6780924"/>
              <a:gd name="connsiteX104" fmla="*/ 2490066 w 6858000"/>
              <a:gd name="connsiteY104" fmla="*/ 6130059 h 6780924"/>
              <a:gd name="connsiteX105" fmla="*/ 2487368 w 6858000"/>
              <a:gd name="connsiteY105" fmla="*/ 6156817 h 6780924"/>
              <a:gd name="connsiteX106" fmla="*/ 2311026 w 6858000"/>
              <a:gd name="connsiteY106" fmla="*/ 6300541 h 6780924"/>
              <a:gd name="connsiteX107" fmla="*/ 2134684 w 6858000"/>
              <a:gd name="connsiteY107" fmla="*/ 6156817 h 6780924"/>
              <a:gd name="connsiteX108" fmla="*/ 2131742 w 6858000"/>
              <a:gd name="connsiteY108" fmla="*/ 6127628 h 6780924"/>
              <a:gd name="connsiteX109" fmla="*/ 2127618 w 6858000"/>
              <a:gd name="connsiteY109" fmla="*/ 6128461 h 6780924"/>
              <a:gd name="connsiteX110" fmla="*/ 2127618 w 6858000"/>
              <a:gd name="connsiteY110" fmla="*/ 6467924 h 6780924"/>
              <a:gd name="connsiteX111" fmla="*/ 1947618 w 6858000"/>
              <a:gd name="connsiteY111" fmla="*/ 6647924 h 6780924"/>
              <a:gd name="connsiteX112" fmla="*/ 1767618 w 6858000"/>
              <a:gd name="connsiteY112" fmla="*/ 6467924 h 6780924"/>
              <a:gd name="connsiteX113" fmla="*/ 1767618 w 6858000"/>
              <a:gd name="connsiteY113" fmla="*/ 5796012 h 6780924"/>
              <a:gd name="connsiteX114" fmla="*/ 1761784 w 6858000"/>
              <a:gd name="connsiteY114" fmla="*/ 5797189 h 6780924"/>
              <a:gd name="connsiteX115" fmla="*/ 1760550 w 6858000"/>
              <a:gd name="connsiteY115" fmla="*/ 5809435 h 6780924"/>
              <a:gd name="connsiteX116" fmla="*/ 1584208 w 6858000"/>
              <a:gd name="connsiteY116" fmla="*/ 5953159 h 6780924"/>
              <a:gd name="connsiteX117" fmla="*/ 1418352 w 6858000"/>
              <a:gd name="connsiteY117" fmla="*/ 5843223 h 6780924"/>
              <a:gd name="connsiteX118" fmla="*/ 1409520 w 6858000"/>
              <a:gd name="connsiteY118" fmla="*/ 5814770 h 6780924"/>
              <a:gd name="connsiteX119" fmla="*/ 1409520 w 6858000"/>
              <a:gd name="connsiteY119" fmla="*/ 6254958 h 6780924"/>
              <a:gd name="connsiteX120" fmla="*/ 1228546 w 6858000"/>
              <a:gd name="connsiteY120" fmla="*/ 6435933 h 6780924"/>
              <a:gd name="connsiteX121" fmla="*/ 1051248 w 6858000"/>
              <a:gd name="connsiteY121" fmla="*/ 6291431 h 6780924"/>
              <a:gd name="connsiteX122" fmla="*/ 1047574 w 6858000"/>
              <a:gd name="connsiteY122" fmla="*/ 6254997 h 6780924"/>
              <a:gd name="connsiteX123" fmla="*/ 1047574 w 6858000"/>
              <a:gd name="connsiteY123" fmla="*/ 6580136 h 6780924"/>
              <a:gd name="connsiteX124" fmla="*/ 866600 w 6858000"/>
              <a:gd name="connsiteY124" fmla="*/ 6761111 h 6780924"/>
              <a:gd name="connsiteX125" fmla="*/ 685625 w 6858000"/>
              <a:gd name="connsiteY125" fmla="*/ 6580136 h 6780924"/>
              <a:gd name="connsiteX126" fmla="*/ 685625 w 6858000"/>
              <a:gd name="connsiteY126" fmla="*/ 6076064 h 6780924"/>
              <a:gd name="connsiteX127" fmla="*/ 683480 w 6858000"/>
              <a:gd name="connsiteY127" fmla="*/ 6097332 h 6780924"/>
              <a:gd name="connsiteX128" fmla="*/ 507138 w 6858000"/>
              <a:gd name="connsiteY128" fmla="*/ 6241056 h 6780924"/>
              <a:gd name="connsiteX129" fmla="*/ 379860 w 6858000"/>
              <a:gd name="connsiteY129" fmla="*/ 6188335 h 6780924"/>
              <a:gd name="connsiteX130" fmla="*/ 352266 w 6858000"/>
              <a:gd name="connsiteY130" fmla="*/ 6147408 h 6780924"/>
              <a:gd name="connsiteX131" fmla="*/ 352266 w 6858000"/>
              <a:gd name="connsiteY131" fmla="*/ 6050281 h 6780924"/>
              <a:gd name="connsiteX132" fmla="*/ 352264 w 6858000"/>
              <a:gd name="connsiteY132" fmla="*/ 6050271 h 6780924"/>
              <a:gd name="connsiteX133" fmla="*/ 352264 w 6858000"/>
              <a:gd name="connsiteY133" fmla="*/ 5788251 h 6780924"/>
              <a:gd name="connsiteX134" fmla="*/ 344945 w 6858000"/>
              <a:gd name="connsiteY134" fmla="*/ 5824500 h 6780924"/>
              <a:gd name="connsiteX135" fmla="*/ 179091 w 6858000"/>
              <a:gd name="connsiteY135" fmla="*/ 5934436 h 6780924"/>
              <a:gd name="connsiteX136" fmla="*/ 2748 w 6858000"/>
              <a:gd name="connsiteY136" fmla="*/ 5790712 h 6780924"/>
              <a:gd name="connsiteX137" fmla="*/ 0 w 6858000"/>
              <a:gd name="connsiteY137" fmla="*/ 5763453 h 6780924"/>
              <a:gd name="connsiteX138" fmla="*/ 0 w 6858000"/>
              <a:gd name="connsiteY138" fmla="*/ 3970142 h 6780924"/>
              <a:gd name="connsiteX139" fmla="*/ 2748 w 6858000"/>
              <a:gd name="connsiteY139" fmla="*/ 3942883 h 6780924"/>
              <a:gd name="connsiteX140" fmla="*/ 179091 w 6858000"/>
              <a:gd name="connsiteY140" fmla="*/ 3799159 h 6780924"/>
              <a:gd name="connsiteX141" fmla="*/ 344945 w 6858000"/>
              <a:gd name="connsiteY141" fmla="*/ 3909095 h 6780924"/>
              <a:gd name="connsiteX142" fmla="*/ 352264 w 6858000"/>
              <a:gd name="connsiteY142" fmla="*/ 3945346 h 6780924"/>
              <a:gd name="connsiteX143" fmla="*/ 352264 w 6858000"/>
              <a:gd name="connsiteY143" fmla="*/ 2869739 h 6780924"/>
              <a:gd name="connsiteX144" fmla="*/ 532264 w 6858000"/>
              <a:gd name="connsiteY144" fmla="*/ 2689739 h 6780924"/>
              <a:gd name="connsiteX145" fmla="*/ 698119 w 6858000"/>
              <a:gd name="connsiteY145" fmla="*/ 2799676 h 6780924"/>
              <a:gd name="connsiteX146" fmla="*/ 707850 w 6858000"/>
              <a:gd name="connsiteY146" fmla="*/ 2847874 h 6780924"/>
              <a:gd name="connsiteX147" fmla="*/ 707850 w 6858000"/>
              <a:gd name="connsiteY147" fmla="*/ 2426905 h 6780924"/>
              <a:gd name="connsiteX148" fmla="*/ 887850 w 6858000"/>
              <a:gd name="connsiteY148" fmla="*/ 2246904 h 6780924"/>
              <a:gd name="connsiteX149" fmla="*/ 1064193 w 6858000"/>
              <a:gd name="connsiteY149" fmla="*/ 2390628 h 6780924"/>
              <a:gd name="connsiteX150" fmla="*/ 1066801 w 6858000"/>
              <a:gd name="connsiteY150" fmla="*/ 2416498 h 6780924"/>
              <a:gd name="connsiteX151" fmla="*/ 1066801 w 6858000"/>
              <a:gd name="connsiteY151" fmla="*/ 1457325 h 6780924"/>
              <a:gd name="connsiteX152" fmla="*/ 1247776 w 6858000"/>
              <a:gd name="connsiteY152" fmla="*/ 1276350 h 6780924"/>
              <a:gd name="connsiteX153" fmla="*/ 1414529 w 6858000"/>
              <a:gd name="connsiteY153" fmla="*/ 1386880 h 6780924"/>
              <a:gd name="connsiteX154" fmla="*/ 1414713 w 6858000"/>
              <a:gd name="connsiteY154" fmla="*/ 1387474 h 6780924"/>
              <a:gd name="connsiteX155" fmla="*/ 1414808 w 6858000"/>
              <a:gd name="connsiteY155" fmla="*/ 1387615 h 6780924"/>
              <a:gd name="connsiteX156" fmla="*/ 1428953 w 6858000"/>
              <a:gd name="connsiteY156" fmla="*/ 1457678 h 6780924"/>
              <a:gd name="connsiteX157" fmla="*/ 1428953 w 6858000"/>
              <a:gd name="connsiteY157" fmla="*/ 1706061 h 6780924"/>
              <a:gd name="connsiteX158" fmla="*/ 1428751 w 6858000"/>
              <a:gd name="connsiteY158" fmla="*/ 1708065 h 6780924"/>
              <a:gd name="connsiteX159" fmla="*/ 1428751 w 6858000"/>
              <a:gd name="connsiteY159" fmla="*/ 2186419 h 6780924"/>
              <a:gd name="connsiteX160" fmla="*/ 1428953 w 6858000"/>
              <a:gd name="connsiteY160" fmla="*/ 2188423 h 6780924"/>
              <a:gd name="connsiteX161" fmla="*/ 1428953 w 6858000"/>
              <a:gd name="connsiteY161" fmla="*/ 2344473 h 6780924"/>
              <a:gd name="connsiteX162" fmla="*/ 1430056 w 6858000"/>
              <a:gd name="connsiteY162" fmla="*/ 2343631 h 6780924"/>
              <a:gd name="connsiteX163" fmla="*/ 1430056 w 6858000"/>
              <a:gd name="connsiteY163" fmla="*/ 1939123 h 6780924"/>
              <a:gd name="connsiteX164" fmla="*/ 1610056 w 6858000"/>
              <a:gd name="connsiteY164" fmla="*/ 1759123 h 6780924"/>
              <a:gd name="connsiteX165" fmla="*/ 1790056 w 6858000"/>
              <a:gd name="connsiteY165" fmla="*/ 1939123 h 6780924"/>
              <a:gd name="connsiteX166" fmla="*/ 1790056 w 6858000"/>
              <a:gd name="connsiteY166" fmla="*/ 2094491 h 6780924"/>
              <a:gd name="connsiteX167" fmla="*/ 1791159 w 6858000"/>
              <a:gd name="connsiteY167" fmla="*/ 2093833 h 6780924"/>
              <a:gd name="connsiteX168" fmla="*/ 1791159 w 6858000"/>
              <a:gd name="connsiteY168" fmla="*/ 452552 h 6780924"/>
              <a:gd name="connsiteX169" fmla="*/ 1971159 w 6858000"/>
              <a:gd name="connsiteY169" fmla="*/ 272552 h 6780924"/>
              <a:gd name="connsiteX170" fmla="*/ 2151159 w 6858000"/>
              <a:gd name="connsiteY170" fmla="*/ 452552 h 6780924"/>
              <a:gd name="connsiteX171" fmla="*/ 2151159 w 6858000"/>
              <a:gd name="connsiteY171" fmla="*/ 1123074 h 6780924"/>
              <a:gd name="connsiteX172" fmla="*/ 2152262 w 6858000"/>
              <a:gd name="connsiteY172" fmla="*/ 1123074 h 6780924"/>
              <a:gd name="connsiteX173" fmla="*/ 2152262 w 6858000"/>
              <a:gd name="connsiteY173" fmla="*/ 1051851 h 6780924"/>
              <a:gd name="connsiteX174" fmla="*/ 2332262 w 6858000"/>
              <a:gd name="connsiteY174" fmla="*/ 871849 h 6780924"/>
              <a:gd name="connsiteX175" fmla="*/ 2512262 w 6858000"/>
              <a:gd name="connsiteY175" fmla="*/ 1051851 h 6780924"/>
              <a:gd name="connsiteX176" fmla="*/ 2512262 w 6858000"/>
              <a:gd name="connsiteY176" fmla="*/ 1786643 h 6780924"/>
              <a:gd name="connsiteX177" fmla="*/ 2524128 w 6858000"/>
              <a:gd name="connsiteY177" fmla="*/ 1783969 h 6780924"/>
              <a:gd name="connsiteX178" fmla="*/ 2524128 w 6858000"/>
              <a:gd name="connsiteY178" fmla="*/ 1685924 h 6780924"/>
              <a:gd name="connsiteX179" fmla="*/ 2705103 w 6858000"/>
              <a:gd name="connsiteY179" fmla="*/ 1504950 h 6780924"/>
              <a:gd name="connsiteX180" fmla="*/ 2886078 w 6858000"/>
              <a:gd name="connsiteY180" fmla="*/ 1685924 h 6780924"/>
              <a:gd name="connsiteX181" fmla="*/ 2886078 w 6858000"/>
              <a:gd name="connsiteY181" fmla="*/ 1708380 h 6780924"/>
              <a:gd name="connsiteX182" fmla="*/ 2902190 w 6858000"/>
              <a:gd name="connsiteY182" fmla="*/ 1706366 h 6780924"/>
              <a:gd name="connsiteX183" fmla="*/ 2902190 w 6858000"/>
              <a:gd name="connsiteY183" fmla="*/ 788060 h 6780924"/>
              <a:gd name="connsiteX184" fmla="*/ 3082188 w 6858000"/>
              <a:gd name="connsiteY184" fmla="*/ 608060 h 6780924"/>
              <a:gd name="connsiteX185" fmla="*/ 3262188 w 6858000"/>
              <a:gd name="connsiteY185" fmla="*/ 788060 h 6780924"/>
              <a:gd name="connsiteX186" fmla="*/ 3262188 w 6858000"/>
              <a:gd name="connsiteY186" fmla="*/ 1123074 h 6780924"/>
              <a:gd name="connsiteX187" fmla="*/ 3272303 w 6858000"/>
              <a:gd name="connsiteY187" fmla="*/ 1123074 h 6780924"/>
              <a:gd name="connsiteX188" fmla="*/ 3279744 w 6858000"/>
              <a:gd name="connsiteY188" fmla="*/ 1086219 h 6780924"/>
              <a:gd name="connsiteX189" fmla="*/ 3445598 w 6858000"/>
              <a:gd name="connsiteY189" fmla="*/ 976284 h 6780924"/>
              <a:gd name="connsiteX190" fmla="*/ 3611453 w 6858000"/>
              <a:gd name="connsiteY190" fmla="*/ 1086219 h 6780924"/>
              <a:gd name="connsiteX191" fmla="*/ 3618893 w 6858000"/>
              <a:gd name="connsiteY191" fmla="*/ 1123074 h 6780924"/>
              <a:gd name="connsiteX192" fmla="*/ 3629008 w 6858000"/>
              <a:gd name="connsiteY192" fmla="*/ 1123074 h 6780924"/>
              <a:gd name="connsiteX193" fmla="*/ 3629008 w 6858000"/>
              <a:gd name="connsiteY193" fmla="*/ 932835 h 6780924"/>
              <a:gd name="connsiteX194" fmla="*/ 3809008 w 6858000"/>
              <a:gd name="connsiteY194" fmla="*/ 752835 h 6780924"/>
              <a:gd name="connsiteX195" fmla="*/ 3989008 w 6858000"/>
              <a:gd name="connsiteY195" fmla="*/ 932835 h 6780924"/>
              <a:gd name="connsiteX196" fmla="*/ 3989008 w 6858000"/>
              <a:gd name="connsiteY196" fmla="*/ 959263 h 6780924"/>
              <a:gd name="connsiteX197" fmla="*/ 3992418 w 6858000"/>
              <a:gd name="connsiteY197" fmla="*/ 958575 h 6780924"/>
              <a:gd name="connsiteX198" fmla="*/ 3992418 w 6858000"/>
              <a:gd name="connsiteY198" fmla="*/ 229104 h 6780924"/>
              <a:gd name="connsiteX199" fmla="*/ 4172418 w 6858000"/>
              <a:gd name="connsiteY199" fmla="*/ 49104 h 6780924"/>
              <a:gd name="connsiteX200" fmla="*/ 3082188 w 6858000"/>
              <a:gd name="connsiteY200" fmla="*/ 0 h 6780924"/>
              <a:gd name="connsiteX201" fmla="*/ 3262188 w 6858000"/>
              <a:gd name="connsiteY201" fmla="*/ 180000 h 6780924"/>
              <a:gd name="connsiteX202" fmla="*/ 3262188 w 6858000"/>
              <a:gd name="connsiteY202" fmla="*/ 332390 h 6780924"/>
              <a:gd name="connsiteX203" fmla="*/ 3082188 w 6858000"/>
              <a:gd name="connsiteY203" fmla="*/ 512390 h 6780924"/>
              <a:gd name="connsiteX204" fmla="*/ 2902190 w 6858000"/>
              <a:gd name="connsiteY204" fmla="*/ 332390 h 6780924"/>
              <a:gd name="connsiteX205" fmla="*/ 2902190 w 6858000"/>
              <a:gd name="connsiteY205" fmla="*/ 180000 h 6780924"/>
              <a:gd name="connsiteX206" fmla="*/ 3082188 w 6858000"/>
              <a:gd name="connsiteY206" fmla="*/ 0 h 678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6858000" h="6780924">
                <a:moveTo>
                  <a:pt x="4899238" y="480718"/>
                </a:moveTo>
                <a:cubicBezTo>
                  <a:pt x="4998650" y="480718"/>
                  <a:pt x="5079238" y="561307"/>
                  <a:pt x="5079238" y="660719"/>
                </a:cubicBezTo>
                <a:lnTo>
                  <a:pt x="5079238" y="813109"/>
                </a:lnTo>
                <a:cubicBezTo>
                  <a:pt x="5079238" y="912519"/>
                  <a:pt x="4998650" y="993109"/>
                  <a:pt x="4899238" y="993109"/>
                </a:cubicBezTo>
                <a:cubicBezTo>
                  <a:pt x="4799828" y="993109"/>
                  <a:pt x="4719238" y="912519"/>
                  <a:pt x="4719238" y="813109"/>
                </a:cubicBezTo>
                <a:lnTo>
                  <a:pt x="4719238" y="660719"/>
                </a:lnTo>
                <a:cubicBezTo>
                  <a:pt x="4719238" y="561307"/>
                  <a:pt x="4799828" y="480718"/>
                  <a:pt x="4899238" y="480718"/>
                </a:cubicBezTo>
                <a:close/>
                <a:moveTo>
                  <a:pt x="4172418" y="49104"/>
                </a:moveTo>
                <a:cubicBezTo>
                  <a:pt x="4271828" y="49104"/>
                  <a:pt x="4352418" y="129694"/>
                  <a:pt x="4352418" y="229104"/>
                </a:cubicBezTo>
                <a:lnTo>
                  <a:pt x="4352418" y="958969"/>
                </a:lnTo>
                <a:lnTo>
                  <a:pt x="4355828" y="958280"/>
                </a:lnTo>
                <a:lnTo>
                  <a:pt x="4355828" y="910422"/>
                </a:lnTo>
                <a:cubicBezTo>
                  <a:pt x="4355828" y="811012"/>
                  <a:pt x="4436416" y="730422"/>
                  <a:pt x="4535826" y="730422"/>
                </a:cubicBezTo>
                <a:cubicBezTo>
                  <a:pt x="4635238" y="730422"/>
                  <a:pt x="4715828" y="811012"/>
                  <a:pt x="4715828" y="910422"/>
                </a:cubicBezTo>
                <a:lnTo>
                  <a:pt x="4715828" y="1581340"/>
                </a:lnTo>
                <a:lnTo>
                  <a:pt x="4720198" y="1582222"/>
                </a:lnTo>
                <a:lnTo>
                  <a:pt x="4722896" y="1555465"/>
                </a:lnTo>
                <a:cubicBezTo>
                  <a:pt x="4739680" y="1473443"/>
                  <a:pt x="4812252" y="1411741"/>
                  <a:pt x="4899238" y="1411741"/>
                </a:cubicBezTo>
                <a:cubicBezTo>
                  <a:pt x="4986222" y="1411741"/>
                  <a:pt x="5058796" y="1473443"/>
                  <a:pt x="5075580" y="1555465"/>
                </a:cubicBezTo>
                <a:lnTo>
                  <a:pt x="5078522" y="1584654"/>
                </a:lnTo>
                <a:lnTo>
                  <a:pt x="5082646" y="1583821"/>
                </a:lnTo>
                <a:lnTo>
                  <a:pt x="5082646" y="1244357"/>
                </a:lnTo>
                <a:cubicBezTo>
                  <a:pt x="5082646" y="1144948"/>
                  <a:pt x="5163236" y="1064357"/>
                  <a:pt x="5262646" y="1064357"/>
                </a:cubicBezTo>
                <a:cubicBezTo>
                  <a:pt x="5362058" y="1064357"/>
                  <a:pt x="5442646" y="1144948"/>
                  <a:pt x="5442646" y="1244357"/>
                </a:cubicBezTo>
                <a:lnTo>
                  <a:pt x="5442646" y="1916269"/>
                </a:lnTo>
                <a:lnTo>
                  <a:pt x="5448480" y="1915093"/>
                </a:lnTo>
                <a:lnTo>
                  <a:pt x="5449714" y="1902847"/>
                </a:lnTo>
                <a:cubicBezTo>
                  <a:pt x="5466498" y="1820824"/>
                  <a:pt x="5539072" y="1759123"/>
                  <a:pt x="5626056" y="1759123"/>
                </a:cubicBezTo>
                <a:cubicBezTo>
                  <a:pt x="5700616" y="1759123"/>
                  <a:pt x="5764586" y="1804454"/>
                  <a:pt x="5791912" y="1869059"/>
                </a:cubicBezTo>
                <a:lnTo>
                  <a:pt x="5800744" y="1897511"/>
                </a:lnTo>
                <a:lnTo>
                  <a:pt x="5800744" y="1457324"/>
                </a:lnTo>
                <a:cubicBezTo>
                  <a:pt x="5800744" y="1357374"/>
                  <a:pt x="5881768" y="1276349"/>
                  <a:pt x="5981718" y="1276349"/>
                </a:cubicBezTo>
                <a:cubicBezTo>
                  <a:pt x="6069174" y="1276349"/>
                  <a:pt x="6142142" y="1338383"/>
                  <a:pt x="6159016" y="1420851"/>
                </a:cubicBezTo>
                <a:lnTo>
                  <a:pt x="6162690" y="1457285"/>
                </a:lnTo>
                <a:lnTo>
                  <a:pt x="6162690" y="1132146"/>
                </a:lnTo>
                <a:cubicBezTo>
                  <a:pt x="6162690" y="1032196"/>
                  <a:pt x="6243714" y="951170"/>
                  <a:pt x="6343664" y="951170"/>
                </a:cubicBezTo>
                <a:cubicBezTo>
                  <a:pt x="6443614" y="951170"/>
                  <a:pt x="6524640" y="1032196"/>
                  <a:pt x="6524640" y="1132146"/>
                </a:cubicBezTo>
                <a:lnTo>
                  <a:pt x="6524640" y="1636217"/>
                </a:lnTo>
                <a:lnTo>
                  <a:pt x="6526784" y="1614950"/>
                </a:lnTo>
                <a:cubicBezTo>
                  <a:pt x="6543568" y="1532926"/>
                  <a:pt x="6616142" y="1471226"/>
                  <a:pt x="6703126" y="1471226"/>
                </a:cubicBezTo>
                <a:cubicBezTo>
                  <a:pt x="6752830" y="1471226"/>
                  <a:pt x="6797830" y="1491374"/>
                  <a:pt x="6830404" y="1523946"/>
                </a:cubicBezTo>
                <a:lnTo>
                  <a:pt x="6857998" y="1564874"/>
                </a:lnTo>
                <a:lnTo>
                  <a:pt x="6857998" y="4674715"/>
                </a:lnTo>
                <a:lnTo>
                  <a:pt x="6858000" y="4674715"/>
                </a:lnTo>
                <a:lnTo>
                  <a:pt x="6858000" y="4842542"/>
                </a:lnTo>
                <a:cubicBezTo>
                  <a:pt x="6858000" y="4941953"/>
                  <a:pt x="6777411" y="5022542"/>
                  <a:pt x="6678000" y="5022542"/>
                </a:cubicBezTo>
                <a:cubicBezTo>
                  <a:pt x="6603442" y="5022542"/>
                  <a:pt x="6539471" y="4977210"/>
                  <a:pt x="6512145" y="4912606"/>
                </a:cubicBezTo>
                <a:lnTo>
                  <a:pt x="6502414" y="4864407"/>
                </a:lnTo>
                <a:lnTo>
                  <a:pt x="6502414" y="5285377"/>
                </a:lnTo>
                <a:cubicBezTo>
                  <a:pt x="6502414" y="5384788"/>
                  <a:pt x="6421825" y="5465377"/>
                  <a:pt x="6322414" y="5465377"/>
                </a:cubicBezTo>
                <a:cubicBezTo>
                  <a:pt x="6235430" y="5465377"/>
                  <a:pt x="6162855" y="5403676"/>
                  <a:pt x="6146071" y="5321653"/>
                </a:cubicBezTo>
                <a:lnTo>
                  <a:pt x="6143463" y="5295783"/>
                </a:lnTo>
                <a:lnTo>
                  <a:pt x="6143463" y="6254957"/>
                </a:lnTo>
                <a:cubicBezTo>
                  <a:pt x="6143463" y="6354907"/>
                  <a:pt x="6062438" y="6435932"/>
                  <a:pt x="5962488" y="6435932"/>
                </a:cubicBezTo>
                <a:cubicBezTo>
                  <a:pt x="5887526" y="6435932"/>
                  <a:pt x="5823208" y="6390355"/>
                  <a:pt x="5795735" y="6325401"/>
                </a:cubicBezTo>
                <a:lnTo>
                  <a:pt x="5795551" y="6324808"/>
                </a:lnTo>
                <a:lnTo>
                  <a:pt x="5795456" y="6324667"/>
                </a:lnTo>
                <a:cubicBezTo>
                  <a:pt x="5786348" y="6303133"/>
                  <a:pt x="5781311" y="6279456"/>
                  <a:pt x="5781311" y="6254603"/>
                </a:cubicBezTo>
                <a:lnTo>
                  <a:pt x="5781311" y="6006221"/>
                </a:lnTo>
                <a:lnTo>
                  <a:pt x="5781513" y="6004217"/>
                </a:lnTo>
                <a:lnTo>
                  <a:pt x="5781513" y="5761749"/>
                </a:lnTo>
                <a:lnTo>
                  <a:pt x="5780208" y="5761749"/>
                </a:lnTo>
                <a:lnTo>
                  <a:pt x="5780208" y="5773159"/>
                </a:lnTo>
                <a:cubicBezTo>
                  <a:pt x="5780208" y="5872570"/>
                  <a:pt x="5699619" y="5953159"/>
                  <a:pt x="5600208" y="5953159"/>
                </a:cubicBezTo>
                <a:cubicBezTo>
                  <a:pt x="5500797" y="5953159"/>
                  <a:pt x="5420208" y="5872570"/>
                  <a:pt x="5420208" y="5773159"/>
                </a:cubicBezTo>
                <a:lnTo>
                  <a:pt x="5420208" y="5761749"/>
                </a:lnTo>
                <a:lnTo>
                  <a:pt x="5419105" y="5761749"/>
                </a:lnTo>
                <a:lnTo>
                  <a:pt x="5419105" y="6780924"/>
                </a:lnTo>
                <a:lnTo>
                  <a:pt x="5229225" y="6780924"/>
                </a:lnTo>
                <a:lnTo>
                  <a:pt x="5059105" y="6780924"/>
                </a:lnTo>
                <a:lnTo>
                  <a:pt x="5009857" y="6780924"/>
                </a:lnTo>
                <a:lnTo>
                  <a:pt x="4857750" y="6780924"/>
                </a:lnTo>
                <a:lnTo>
                  <a:pt x="4746147" y="6780924"/>
                </a:lnTo>
                <a:lnTo>
                  <a:pt x="4712147" y="6730496"/>
                </a:lnTo>
                <a:cubicBezTo>
                  <a:pt x="4703039" y="6708961"/>
                  <a:pt x="4698002" y="6685284"/>
                  <a:pt x="4698002" y="6660431"/>
                </a:cubicBezTo>
                <a:lnTo>
                  <a:pt x="4698002" y="5925639"/>
                </a:lnTo>
                <a:lnTo>
                  <a:pt x="4686136" y="5928313"/>
                </a:lnTo>
                <a:lnTo>
                  <a:pt x="4686136" y="6026357"/>
                </a:lnTo>
                <a:cubicBezTo>
                  <a:pt x="4686136" y="6126307"/>
                  <a:pt x="4605111" y="6207332"/>
                  <a:pt x="4505161" y="6207332"/>
                </a:cubicBezTo>
                <a:cubicBezTo>
                  <a:pt x="4405211" y="6207332"/>
                  <a:pt x="4324186" y="6126307"/>
                  <a:pt x="4324186" y="6026357"/>
                </a:cubicBezTo>
                <a:lnTo>
                  <a:pt x="4324186" y="6003902"/>
                </a:lnTo>
                <a:lnTo>
                  <a:pt x="4308074" y="6005915"/>
                </a:lnTo>
                <a:lnTo>
                  <a:pt x="4308074" y="6780924"/>
                </a:lnTo>
                <a:lnTo>
                  <a:pt x="3948076" y="6780924"/>
                </a:lnTo>
                <a:lnTo>
                  <a:pt x="3948076" y="6542799"/>
                </a:lnTo>
                <a:lnTo>
                  <a:pt x="3944666" y="6542799"/>
                </a:lnTo>
                <a:lnTo>
                  <a:pt x="3944666" y="6555998"/>
                </a:lnTo>
                <a:cubicBezTo>
                  <a:pt x="3944666" y="6655409"/>
                  <a:pt x="3864076" y="6735998"/>
                  <a:pt x="3764666" y="6735998"/>
                </a:cubicBezTo>
                <a:cubicBezTo>
                  <a:pt x="3665254" y="6735998"/>
                  <a:pt x="3584666" y="6655409"/>
                  <a:pt x="3584666" y="6555998"/>
                </a:cubicBezTo>
                <a:lnTo>
                  <a:pt x="3584666" y="6542799"/>
                </a:lnTo>
                <a:lnTo>
                  <a:pt x="3581256" y="6542799"/>
                </a:lnTo>
                <a:lnTo>
                  <a:pt x="3581256" y="6779446"/>
                </a:lnTo>
                <a:lnTo>
                  <a:pt x="3581107" y="6780924"/>
                </a:lnTo>
                <a:lnTo>
                  <a:pt x="3221405" y="6780924"/>
                </a:lnTo>
                <a:lnTo>
                  <a:pt x="3221256" y="6779446"/>
                </a:lnTo>
                <a:lnTo>
                  <a:pt x="3221256" y="6753018"/>
                </a:lnTo>
                <a:lnTo>
                  <a:pt x="3217846" y="6753706"/>
                </a:lnTo>
                <a:lnTo>
                  <a:pt x="3217846" y="6780924"/>
                </a:lnTo>
                <a:lnTo>
                  <a:pt x="2857846" y="6780924"/>
                </a:lnTo>
                <a:lnTo>
                  <a:pt x="2857846" y="6753312"/>
                </a:lnTo>
                <a:lnTo>
                  <a:pt x="2854436" y="6754001"/>
                </a:lnTo>
                <a:lnTo>
                  <a:pt x="2854436" y="6780924"/>
                </a:lnTo>
                <a:lnTo>
                  <a:pt x="2494436" y="6780924"/>
                </a:lnTo>
                <a:lnTo>
                  <a:pt x="2494436" y="6130942"/>
                </a:lnTo>
                <a:lnTo>
                  <a:pt x="2490066" y="6130059"/>
                </a:lnTo>
                <a:lnTo>
                  <a:pt x="2487368" y="6156817"/>
                </a:lnTo>
                <a:cubicBezTo>
                  <a:pt x="2470584" y="6238839"/>
                  <a:pt x="2398012" y="6300541"/>
                  <a:pt x="2311026" y="6300541"/>
                </a:cubicBezTo>
                <a:cubicBezTo>
                  <a:pt x="2224043" y="6300541"/>
                  <a:pt x="2151468" y="6238839"/>
                  <a:pt x="2134684" y="6156817"/>
                </a:cubicBezTo>
                <a:lnTo>
                  <a:pt x="2131742" y="6127628"/>
                </a:lnTo>
                <a:lnTo>
                  <a:pt x="2127618" y="6128461"/>
                </a:lnTo>
                <a:lnTo>
                  <a:pt x="2127618" y="6467924"/>
                </a:lnTo>
                <a:cubicBezTo>
                  <a:pt x="2127618" y="6567334"/>
                  <a:pt x="2047028" y="6647924"/>
                  <a:pt x="1947618" y="6647924"/>
                </a:cubicBezTo>
                <a:cubicBezTo>
                  <a:pt x="1848206" y="6647924"/>
                  <a:pt x="1767618" y="6567334"/>
                  <a:pt x="1767618" y="6467924"/>
                </a:cubicBezTo>
                <a:lnTo>
                  <a:pt x="1767618" y="5796012"/>
                </a:lnTo>
                <a:lnTo>
                  <a:pt x="1761784" y="5797189"/>
                </a:lnTo>
                <a:lnTo>
                  <a:pt x="1760550" y="5809435"/>
                </a:lnTo>
                <a:cubicBezTo>
                  <a:pt x="1743766" y="5891458"/>
                  <a:pt x="1671192" y="5953159"/>
                  <a:pt x="1584208" y="5953159"/>
                </a:cubicBezTo>
                <a:cubicBezTo>
                  <a:pt x="1509649" y="5953159"/>
                  <a:pt x="1445678" y="5907827"/>
                  <a:pt x="1418352" y="5843223"/>
                </a:cubicBezTo>
                <a:lnTo>
                  <a:pt x="1409520" y="5814770"/>
                </a:lnTo>
                <a:lnTo>
                  <a:pt x="1409520" y="6254958"/>
                </a:lnTo>
                <a:cubicBezTo>
                  <a:pt x="1409520" y="6354908"/>
                  <a:pt x="1328496" y="6435933"/>
                  <a:pt x="1228546" y="6435933"/>
                </a:cubicBezTo>
                <a:cubicBezTo>
                  <a:pt x="1141090" y="6435933"/>
                  <a:pt x="1068122" y="6373898"/>
                  <a:pt x="1051248" y="6291431"/>
                </a:cubicBezTo>
                <a:lnTo>
                  <a:pt x="1047574" y="6254997"/>
                </a:lnTo>
                <a:lnTo>
                  <a:pt x="1047574" y="6580136"/>
                </a:lnTo>
                <a:cubicBezTo>
                  <a:pt x="1047574" y="6680086"/>
                  <a:pt x="966550" y="6761111"/>
                  <a:pt x="866600" y="6761111"/>
                </a:cubicBezTo>
                <a:cubicBezTo>
                  <a:pt x="766650" y="6761111"/>
                  <a:pt x="685625" y="6680086"/>
                  <a:pt x="685625" y="6580136"/>
                </a:cubicBezTo>
                <a:lnTo>
                  <a:pt x="685625" y="6076064"/>
                </a:lnTo>
                <a:lnTo>
                  <a:pt x="683480" y="6097332"/>
                </a:lnTo>
                <a:cubicBezTo>
                  <a:pt x="666696" y="6179355"/>
                  <a:pt x="594123" y="6241056"/>
                  <a:pt x="507138" y="6241056"/>
                </a:cubicBezTo>
                <a:cubicBezTo>
                  <a:pt x="457434" y="6241056"/>
                  <a:pt x="412434" y="6220908"/>
                  <a:pt x="379860" y="6188335"/>
                </a:cubicBezTo>
                <a:lnTo>
                  <a:pt x="352266" y="6147408"/>
                </a:lnTo>
                <a:lnTo>
                  <a:pt x="352266" y="6050281"/>
                </a:lnTo>
                <a:lnTo>
                  <a:pt x="352264" y="6050271"/>
                </a:lnTo>
                <a:lnTo>
                  <a:pt x="352264" y="5788251"/>
                </a:lnTo>
                <a:lnTo>
                  <a:pt x="344945" y="5824500"/>
                </a:lnTo>
                <a:cubicBezTo>
                  <a:pt x="317620" y="5889105"/>
                  <a:pt x="253649" y="5934436"/>
                  <a:pt x="179091" y="5934436"/>
                </a:cubicBezTo>
                <a:cubicBezTo>
                  <a:pt x="92106" y="5934436"/>
                  <a:pt x="19532" y="5872735"/>
                  <a:pt x="2748" y="5790712"/>
                </a:cubicBezTo>
                <a:lnTo>
                  <a:pt x="0" y="5763453"/>
                </a:lnTo>
                <a:lnTo>
                  <a:pt x="0" y="3970142"/>
                </a:lnTo>
                <a:lnTo>
                  <a:pt x="2748" y="3942883"/>
                </a:lnTo>
                <a:cubicBezTo>
                  <a:pt x="19532" y="3860860"/>
                  <a:pt x="92106" y="3799159"/>
                  <a:pt x="179091" y="3799159"/>
                </a:cubicBezTo>
                <a:cubicBezTo>
                  <a:pt x="253649" y="3799159"/>
                  <a:pt x="317620" y="3844491"/>
                  <a:pt x="344945" y="3909095"/>
                </a:cubicBezTo>
                <a:lnTo>
                  <a:pt x="352264" y="3945346"/>
                </a:lnTo>
                <a:lnTo>
                  <a:pt x="352264" y="2869739"/>
                </a:lnTo>
                <a:cubicBezTo>
                  <a:pt x="352264" y="2770328"/>
                  <a:pt x="432853" y="2689739"/>
                  <a:pt x="532264" y="2689739"/>
                </a:cubicBezTo>
                <a:cubicBezTo>
                  <a:pt x="606822" y="2689739"/>
                  <a:pt x="670793" y="2735072"/>
                  <a:pt x="698119" y="2799676"/>
                </a:cubicBezTo>
                <a:lnTo>
                  <a:pt x="707850" y="2847874"/>
                </a:lnTo>
                <a:lnTo>
                  <a:pt x="707850" y="2426905"/>
                </a:lnTo>
                <a:cubicBezTo>
                  <a:pt x="707850" y="2327493"/>
                  <a:pt x="788439" y="2246904"/>
                  <a:pt x="887850" y="2246904"/>
                </a:cubicBezTo>
                <a:cubicBezTo>
                  <a:pt x="974834" y="2246904"/>
                  <a:pt x="1047409" y="2308606"/>
                  <a:pt x="1064193" y="2390628"/>
                </a:cubicBezTo>
                <a:lnTo>
                  <a:pt x="1066801" y="2416498"/>
                </a:lnTo>
                <a:lnTo>
                  <a:pt x="1066801" y="1457325"/>
                </a:lnTo>
                <a:cubicBezTo>
                  <a:pt x="1066801" y="1357374"/>
                  <a:pt x="1147826" y="1276350"/>
                  <a:pt x="1247776" y="1276350"/>
                </a:cubicBezTo>
                <a:cubicBezTo>
                  <a:pt x="1322738" y="1276350"/>
                  <a:pt x="1387056" y="1321927"/>
                  <a:pt x="1414529" y="1386880"/>
                </a:cubicBezTo>
                <a:lnTo>
                  <a:pt x="1414713" y="1387474"/>
                </a:lnTo>
                <a:lnTo>
                  <a:pt x="1414808" y="1387615"/>
                </a:lnTo>
                <a:cubicBezTo>
                  <a:pt x="1423916" y="1409148"/>
                  <a:pt x="1428953" y="1432825"/>
                  <a:pt x="1428953" y="1457678"/>
                </a:cubicBezTo>
                <a:lnTo>
                  <a:pt x="1428953" y="1706061"/>
                </a:lnTo>
                <a:lnTo>
                  <a:pt x="1428751" y="1708065"/>
                </a:lnTo>
                <a:lnTo>
                  <a:pt x="1428751" y="2186419"/>
                </a:lnTo>
                <a:lnTo>
                  <a:pt x="1428953" y="2188423"/>
                </a:lnTo>
                <a:lnTo>
                  <a:pt x="1428953" y="2344473"/>
                </a:lnTo>
                <a:lnTo>
                  <a:pt x="1430056" y="2343631"/>
                </a:lnTo>
                <a:lnTo>
                  <a:pt x="1430056" y="1939123"/>
                </a:lnTo>
                <a:cubicBezTo>
                  <a:pt x="1430056" y="1839712"/>
                  <a:pt x="1510645" y="1759123"/>
                  <a:pt x="1610056" y="1759123"/>
                </a:cubicBezTo>
                <a:cubicBezTo>
                  <a:pt x="1709467" y="1759123"/>
                  <a:pt x="1790056" y="1839712"/>
                  <a:pt x="1790056" y="1939123"/>
                </a:cubicBezTo>
                <a:lnTo>
                  <a:pt x="1790056" y="2094491"/>
                </a:lnTo>
                <a:lnTo>
                  <a:pt x="1791159" y="2093833"/>
                </a:lnTo>
                <a:lnTo>
                  <a:pt x="1791159" y="452552"/>
                </a:lnTo>
                <a:cubicBezTo>
                  <a:pt x="1791159" y="353142"/>
                  <a:pt x="1871748" y="272552"/>
                  <a:pt x="1971159" y="272552"/>
                </a:cubicBezTo>
                <a:cubicBezTo>
                  <a:pt x="2070570" y="272552"/>
                  <a:pt x="2151159" y="353142"/>
                  <a:pt x="2151159" y="452552"/>
                </a:cubicBezTo>
                <a:lnTo>
                  <a:pt x="2151159" y="1123074"/>
                </a:lnTo>
                <a:lnTo>
                  <a:pt x="2152262" y="1123074"/>
                </a:lnTo>
                <a:lnTo>
                  <a:pt x="2152262" y="1051851"/>
                </a:lnTo>
                <a:cubicBezTo>
                  <a:pt x="2152262" y="952438"/>
                  <a:pt x="2232851" y="871849"/>
                  <a:pt x="2332262" y="871849"/>
                </a:cubicBezTo>
                <a:cubicBezTo>
                  <a:pt x="2431673" y="871849"/>
                  <a:pt x="2512262" y="952438"/>
                  <a:pt x="2512262" y="1051851"/>
                </a:cubicBezTo>
                <a:lnTo>
                  <a:pt x="2512262" y="1786643"/>
                </a:lnTo>
                <a:lnTo>
                  <a:pt x="2524128" y="1783969"/>
                </a:lnTo>
                <a:lnTo>
                  <a:pt x="2524128" y="1685924"/>
                </a:lnTo>
                <a:cubicBezTo>
                  <a:pt x="2524128" y="1585975"/>
                  <a:pt x="2605153" y="1504950"/>
                  <a:pt x="2705103" y="1504950"/>
                </a:cubicBezTo>
                <a:cubicBezTo>
                  <a:pt x="2805053" y="1504950"/>
                  <a:pt x="2886078" y="1585975"/>
                  <a:pt x="2886078" y="1685924"/>
                </a:cubicBezTo>
                <a:lnTo>
                  <a:pt x="2886078" y="1708380"/>
                </a:lnTo>
                <a:lnTo>
                  <a:pt x="2902190" y="1706366"/>
                </a:lnTo>
                <a:lnTo>
                  <a:pt x="2902190" y="788060"/>
                </a:lnTo>
                <a:cubicBezTo>
                  <a:pt x="2902190" y="688649"/>
                  <a:pt x="2982779" y="608060"/>
                  <a:pt x="3082188" y="608060"/>
                </a:cubicBezTo>
                <a:cubicBezTo>
                  <a:pt x="3181600" y="608060"/>
                  <a:pt x="3262188" y="688649"/>
                  <a:pt x="3262188" y="788060"/>
                </a:cubicBezTo>
                <a:lnTo>
                  <a:pt x="3262188" y="1123074"/>
                </a:lnTo>
                <a:lnTo>
                  <a:pt x="3272303" y="1123074"/>
                </a:lnTo>
                <a:lnTo>
                  <a:pt x="3279744" y="1086219"/>
                </a:lnTo>
                <a:cubicBezTo>
                  <a:pt x="3307069" y="1021615"/>
                  <a:pt x="3371041" y="976284"/>
                  <a:pt x="3445598" y="976284"/>
                </a:cubicBezTo>
                <a:cubicBezTo>
                  <a:pt x="3520157" y="976284"/>
                  <a:pt x="3584127" y="1021615"/>
                  <a:pt x="3611453" y="1086219"/>
                </a:cubicBezTo>
                <a:lnTo>
                  <a:pt x="3618893" y="1123074"/>
                </a:lnTo>
                <a:lnTo>
                  <a:pt x="3629008" y="1123074"/>
                </a:lnTo>
                <a:lnTo>
                  <a:pt x="3629008" y="932835"/>
                </a:lnTo>
                <a:cubicBezTo>
                  <a:pt x="3629008" y="833424"/>
                  <a:pt x="3709596" y="752835"/>
                  <a:pt x="3809008" y="752835"/>
                </a:cubicBezTo>
                <a:cubicBezTo>
                  <a:pt x="3908418" y="752835"/>
                  <a:pt x="3989008" y="833424"/>
                  <a:pt x="3989008" y="932835"/>
                </a:cubicBezTo>
                <a:lnTo>
                  <a:pt x="3989008" y="959263"/>
                </a:lnTo>
                <a:lnTo>
                  <a:pt x="3992418" y="958575"/>
                </a:lnTo>
                <a:lnTo>
                  <a:pt x="3992418" y="229104"/>
                </a:lnTo>
                <a:cubicBezTo>
                  <a:pt x="3992418" y="129694"/>
                  <a:pt x="4073006" y="49104"/>
                  <a:pt x="4172418" y="49104"/>
                </a:cubicBezTo>
                <a:close/>
                <a:moveTo>
                  <a:pt x="3082188" y="0"/>
                </a:moveTo>
                <a:cubicBezTo>
                  <a:pt x="3181600" y="0"/>
                  <a:pt x="3262188" y="80590"/>
                  <a:pt x="3262188" y="180000"/>
                </a:cubicBezTo>
                <a:lnTo>
                  <a:pt x="3262188" y="332390"/>
                </a:lnTo>
                <a:cubicBezTo>
                  <a:pt x="3262188" y="431802"/>
                  <a:pt x="3181600" y="512390"/>
                  <a:pt x="3082188" y="512390"/>
                </a:cubicBezTo>
                <a:cubicBezTo>
                  <a:pt x="2982779" y="512390"/>
                  <a:pt x="2902190" y="431802"/>
                  <a:pt x="2902190" y="332390"/>
                </a:cubicBezTo>
                <a:lnTo>
                  <a:pt x="2902190" y="180000"/>
                </a:lnTo>
                <a:cubicBezTo>
                  <a:pt x="2902190" y="80590"/>
                  <a:pt x="2982779" y="0"/>
                  <a:pt x="3082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69472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54863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40000"/>
                <a:lumOff val="60000"/>
                <a:alpha val="57000"/>
              </a:schemeClr>
            </a:gs>
            <a:gs pos="25000">
              <a:srgbClr val="84CFD2">
                <a:lumMod val="60000"/>
                <a:lumOff val="40000"/>
                <a:alpha val="62000"/>
              </a:srgbClr>
            </a:gs>
            <a:gs pos="75000">
              <a:schemeClr val="accent2">
                <a:lumMod val="60000"/>
                <a:lumOff val="40000"/>
                <a:alpha val="42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40000"/>
                <a:lumOff val="60000"/>
                <a:alpha val="57000"/>
              </a:schemeClr>
            </a:gs>
            <a:gs pos="25000">
              <a:srgbClr val="84CFD2">
                <a:lumMod val="60000"/>
                <a:lumOff val="40000"/>
                <a:alpha val="62000"/>
              </a:srgbClr>
            </a:gs>
            <a:gs pos="75000">
              <a:schemeClr val="accent2">
                <a:lumMod val="60000"/>
                <a:lumOff val="40000"/>
                <a:alpha val="42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7" r:id="rId2"/>
    <p:sldLayoutId id="2147483675" r:id="rId3"/>
    <p:sldLayoutId id="2147483662" r:id="rId4"/>
    <p:sldLayoutId id="2147483671" r:id="rId5"/>
    <p:sldLayoutId id="2147483661" r:id="rId6"/>
    <p:sldLayoutId id="2147483658" r:id="rId7"/>
    <p:sldLayoutId id="2147483663" r:id="rId8"/>
    <p:sldLayoutId id="2147483664" r:id="rId9"/>
    <p:sldLayoutId id="2147483665" r:id="rId10"/>
    <p:sldLayoutId id="2147483666" r:id="rId11"/>
    <p:sldLayoutId id="2147483668" r:id="rId12"/>
    <p:sldLayoutId id="2147483669" r:id="rId13"/>
    <p:sldLayoutId id="2147483670" r:id="rId14"/>
    <p:sldLayoutId id="2147483676" r:id="rId15"/>
    <p:sldLayoutId id="214748367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40000"/>
                <a:lumOff val="60000"/>
                <a:alpha val="57000"/>
              </a:schemeClr>
            </a:gs>
            <a:gs pos="25000">
              <a:srgbClr val="84CFD2">
                <a:lumMod val="60000"/>
                <a:lumOff val="40000"/>
                <a:alpha val="62000"/>
              </a:srgbClr>
            </a:gs>
            <a:gs pos="75000">
              <a:schemeClr val="accent2">
                <a:lumMod val="60000"/>
                <a:lumOff val="40000"/>
                <a:alpha val="42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rezovo.ru/" TargetMode="External"/><Relationship Id="rId2" Type="http://schemas.openxmlformats.org/officeDocument/2006/relationships/hyperlink" Target="http://www.gradberezov.ru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emf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157;p21"/>
          <p:cNvSpPr txBox="1">
            <a:spLocks/>
          </p:cNvSpPr>
          <p:nvPr/>
        </p:nvSpPr>
        <p:spPr>
          <a:xfrm>
            <a:off x="1242872" y="2414377"/>
            <a:ext cx="10291818" cy="186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rtl="0"/>
            <a:r>
              <a:rPr lang="ru-RU" sz="4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ОТЧЕТ О РАБОТЕ </a:t>
            </a:r>
            <a:br>
              <a:rPr lang="ru-RU" sz="4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</a:br>
            <a:r>
              <a:rPr lang="ru-RU" sz="4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КОМИТЕТА ПО ФИНАНСАМ АДМИНИСТРАЦИИ БЕРЕЗОВСКОГО РАЙОНА ЗА 2022 ГОД</a:t>
            </a:r>
            <a:endParaRPr lang="ru-RU" sz="4400" b="1" kern="0" dirty="0">
              <a:solidFill>
                <a:srgbClr val="00206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307" name="Google Shape;158;p21"/>
          <p:cNvSpPr txBox="1">
            <a:spLocks/>
          </p:cNvSpPr>
          <p:nvPr/>
        </p:nvSpPr>
        <p:spPr>
          <a:xfrm>
            <a:off x="7046839" y="4823864"/>
            <a:ext cx="514516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ДОКЛАДЧИК: </a:t>
            </a:r>
            <a:endParaRPr lang="ru-RU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000" lvl="1" indent="0" algn="r"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ИСПОЛНЯЮЩИЙ ОБЯЗАННОСТИ </a:t>
            </a:r>
          </a:p>
          <a:p>
            <a:pPr marL="180000" lvl="1" indent="0" algn="r"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ПРЕДСЕДАТЕЛЯ КОМИТЕТА </a:t>
            </a:r>
            <a:endParaRPr lang="ru-RU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000" lvl="1" indent="0" algn="r"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ГЕЛЬВЕР СВЕТЛАНА АЛЕКСАНДРОВНА</a:t>
            </a:r>
            <a:endParaRPr lang="ru-RU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endParaRPr lang="ru-RU" sz="1200" b="1" dirty="0"/>
          </a:p>
        </p:txBody>
      </p:sp>
      <p:pic>
        <p:nvPicPr>
          <p:cNvPr id="1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46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41000" y="190499"/>
            <a:ext cx="1447800" cy="148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16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3"/>
          <p:cNvGrpSpPr/>
          <p:nvPr/>
        </p:nvGrpSpPr>
        <p:grpSpPr>
          <a:xfrm>
            <a:off x="-215374" y="706167"/>
            <a:ext cx="11615189" cy="7028133"/>
            <a:chOff x="428948" y="-106244"/>
            <a:chExt cx="12264568" cy="6246151"/>
          </a:xfrm>
        </p:grpSpPr>
        <p:sp>
          <p:nvSpPr>
            <p:cNvPr id="5" name="Up Arrow 3">
              <a:extLst>
                <a:ext uri="{FF2B5EF4-FFF2-40B4-BE49-F238E27FC236}">
                  <a16:creationId xmlns:a16="http://schemas.microsoft.com/office/drawing/2014/main" xmlns="" id="{93C06F2F-BD15-4926-BBAB-8361A76427FA}"/>
                </a:ext>
              </a:extLst>
            </p:cNvPr>
            <p:cNvSpPr/>
            <p:nvPr/>
          </p:nvSpPr>
          <p:spPr>
            <a:xfrm>
              <a:off x="428948" y="56541"/>
              <a:ext cx="2188737" cy="6083366"/>
            </a:xfrm>
            <a:prstGeom prst="upArrow">
              <a:avLst>
                <a:gd name="adj1" fmla="val 66553"/>
                <a:gd name="adj2" fmla="val 30688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4" name="Text Placeholder 12">
              <a:extLst>
                <a:ext uri="{FF2B5EF4-FFF2-40B4-BE49-F238E27FC236}">
                  <a16:creationId xmlns:a16="http://schemas.microsoft.com/office/drawing/2014/main" xmlns="" id="{35EC0034-2724-48C0-B55D-344B5723849E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5274438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 Placeholder 12">
              <a:extLst>
                <a:ext uri="{FF2B5EF4-FFF2-40B4-BE49-F238E27FC236}">
                  <a16:creationId xmlns:a16="http://schemas.microsoft.com/office/drawing/2014/main" xmlns="" id="{E3A6A7C3-B0D2-40E4-8A20-6AEE81CDF98B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2683901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 Placeholder 12">
              <a:extLst>
                <a:ext uri="{FF2B5EF4-FFF2-40B4-BE49-F238E27FC236}">
                  <a16:creationId xmlns:a16="http://schemas.microsoft.com/office/drawing/2014/main" xmlns="" id="{B442B1E6-AD1B-4EA0-A0AE-E1B1CAD4ABFC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3557535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 Placeholder 12">
              <a:extLst>
                <a:ext uri="{FF2B5EF4-FFF2-40B4-BE49-F238E27FC236}">
                  <a16:creationId xmlns:a16="http://schemas.microsoft.com/office/drawing/2014/main" xmlns="" id="{DE3BCABD-1983-4006-A2D0-0D9E8B4F0A15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4431169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Rounded Rectangle 10">
              <a:extLst>
                <a:ext uri="{FF2B5EF4-FFF2-40B4-BE49-F238E27FC236}">
                  <a16:creationId xmlns:a16="http://schemas.microsoft.com/office/drawing/2014/main" xmlns="" id="{FDEA017B-B594-4256-97F3-5C17720CD3A0}"/>
                </a:ext>
              </a:extLst>
            </p:cNvPr>
            <p:cNvSpPr/>
            <p:nvPr/>
          </p:nvSpPr>
          <p:spPr>
            <a:xfrm>
              <a:off x="5562132" y="3617653"/>
              <a:ext cx="254160" cy="336352"/>
            </a:xfrm>
            <a:custGeom>
              <a:avLst/>
              <a:gdLst/>
              <a:ahLst/>
              <a:cxnLst/>
              <a:rect l="l" t="t" r="r" b="b"/>
              <a:pathLst>
                <a:path w="2448272" h="3240000">
                  <a:moveTo>
                    <a:pt x="1358676" y="2676152"/>
                  </a:moveTo>
                  <a:cubicBezTo>
                    <a:pt x="1327753" y="2676152"/>
                    <a:pt x="1302685" y="2701220"/>
                    <a:pt x="1302685" y="2732143"/>
                  </a:cubicBezTo>
                  <a:lnTo>
                    <a:pt x="1302685" y="2956101"/>
                  </a:lnTo>
                  <a:cubicBezTo>
                    <a:pt x="1302685" y="2987024"/>
                    <a:pt x="1327753" y="3012092"/>
                    <a:pt x="1358676" y="3012092"/>
                  </a:cubicBezTo>
                  <a:lnTo>
                    <a:pt x="1582634" y="3012092"/>
                  </a:lnTo>
                  <a:cubicBezTo>
                    <a:pt x="1613557" y="3012092"/>
                    <a:pt x="1638625" y="2987024"/>
                    <a:pt x="1638625" y="2956101"/>
                  </a:cubicBezTo>
                  <a:lnTo>
                    <a:pt x="1638625" y="2732143"/>
                  </a:lnTo>
                  <a:cubicBezTo>
                    <a:pt x="1638625" y="2701220"/>
                    <a:pt x="1613557" y="2676152"/>
                    <a:pt x="1582634" y="2676152"/>
                  </a:cubicBezTo>
                  <a:close/>
                  <a:moveTo>
                    <a:pt x="837062" y="2676152"/>
                  </a:moveTo>
                  <a:cubicBezTo>
                    <a:pt x="806139" y="2676152"/>
                    <a:pt x="781071" y="2701220"/>
                    <a:pt x="781071" y="2732143"/>
                  </a:cubicBezTo>
                  <a:lnTo>
                    <a:pt x="781071" y="2956101"/>
                  </a:lnTo>
                  <a:cubicBezTo>
                    <a:pt x="781071" y="2987024"/>
                    <a:pt x="806139" y="3012092"/>
                    <a:pt x="837062" y="3012092"/>
                  </a:cubicBezTo>
                  <a:lnTo>
                    <a:pt x="1061020" y="3012092"/>
                  </a:lnTo>
                  <a:cubicBezTo>
                    <a:pt x="1091943" y="3012092"/>
                    <a:pt x="1117011" y="2987024"/>
                    <a:pt x="1117011" y="2956101"/>
                  </a:cubicBezTo>
                  <a:lnTo>
                    <a:pt x="1117011" y="2732143"/>
                  </a:lnTo>
                  <a:cubicBezTo>
                    <a:pt x="1117011" y="2701220"/>
                    <a:pt x="1091943" y="2676152"/>
                    <a:pt x="1061020" y="2676152"/>
                  </a:cubicBezTo>
                  <a:close/>
                  <a:moveTo>
                    <a:pt x="315448" y="2676152"/>
                  </a:moveTo>
                  <a:cubicBezTo>
                    <a:pt x="284525" y="2676152"/>
                    <a:pt x="259457" y="2701220"/>
                    <a:pt x="259457" y="2732143"/>
                  </a:cubicBezTo>
                  <a:lnTo>
                    <a:pt x="259457" y="2956101"/>
                  </a:lnTo>
                  <a:cubicBezTo>
                    <a:pt x="259457" y="2987024"/>
                    <a:pt x="284525" y="3012092"/>
                    <a:pt x="315448" y="3012092"/>
                  </a:cubicBezTo>
                  <a:lnTo>
                    <a:pt x="539406" y="3012092"/>
                  </a:lnTo>
                  <a:cubicBezTo>
                    <a:pt x="570329" y="3012092"/>
                    <a:pt x="595397" y="2987024"/>
                    <a:pt x="595397" y="2956101"/>
                  </a:cubicBezTo>
                  <a:lnTo>
                    <a:pt x="595397" y="2732143"/>
                  </a:lnTo>
                  <a:cubicBezTo>
                    <a:pt x="595397" y="2701220"/>
                    <a:pt x="570329" y="2676152"/>
                    <a:pt x="539406" y="2676152"/>
                  </a:cubicBezTo>
                  <a:close/>
                  <a:moveTo>
                    <a:pt x="1880291" y="2179832"/>
                  </a:moveTo>
                  <a:cubicBezTo>
                    <a:pt x="1849368" y="2179832"/>
                    <a:pt x="1824300" y="2204900"/>
                    <a:pt x="1824300" y="2235823"/>
                  </a:cubicBezTo>
                  <a:lnTo>
                    <a:pt x="1824300" y="2956101"/>
                  </a:lnTo>
                  <a:cubicBezTo>
                    <a:pt x="1824300" y="2987024"/>
                    <a:pt x="1849368" y="3012092"/>
                    <a:pt x="1880291" y="3012092"/>
                  </a:cubicBezTo>
                  <a:lnTo>
                    <a:pt x="2104249" y="3012092"/>
                  </a:lnTo>
                  <a:cubicBezTo>
                    <a:pt x="2135172" y="3012092"/>
                    <a:pt x="2160240" y="2987024"/>
                    <a:pt x="2160240" y="2956101"/>
                  </a:cubicBezTo>
                  <a:lnTo>
                    <a:pt x="2160240" y="2235823"/>
                  </a:lnTo>
                  <a:cubicBezTo>
                    <a:pt x="2160240" y="2204900"/>
                    <a:pt x="2135172" y="2179832"/>
                    <a:pt x="2104249" y="2179832"/>
                  </a:cubicBezTo>
                  <a:close/>
                  <a:moveTo>
                    <a:pt x="1358676" y="2179832"/>
                  </a:moveTo>
                  <a:cubicBezTo>
                    <a:pt x="1327753" y="2179832"/>
                    <a:pt x="1302685" y="2204900"/>
                    <a:pt x="1302685" y="2235823"/>
                  </a:cubicBezTo>
                  <a:lnTo>
                    <a:pt x="1302685" y="2459781"/>
                  </a:lnTo>
                  <a:cubicBezTo>
                    <a:pt x="1302685" y="2490704"/>
                    <a:pt x="1327753" y="2515772"/>
                    <a:pt x="1358676" y="2515772"/>
                  </a:cubicBezTo>
                  <a:lnTo>
                    <a:pt x="1582634" y="2515772"/>
                  </a:lnTo>
                  <a:cubicBezTo>
                    <a:pt x="1613557" y="2515772"/>
                    <a:pt x="1638625" y="2490704"/>
                    <a:pt x="1638625" y="2459781"/>
                  </a:cubicBezTo>
                  <a:lnTo>
                    <a:pt x="1638625" y="2235823"/>
                  </a:lnTo>
                  <a:cubicBezTo>
                    <a:pt x="1638625" y="2204900"/>
                    <a:pt x="1613557" y="2179832"/>
                    <a:pt x="1582634" y="2179832"/>
                  </a:cubicBezTo>
                  <a:close/>
                  <a:moveTo>
                    <a:pt x="837062" y="2179832"/>
                  </a:moveTo>
                  <a:cubicBezTo>
                    <a:pt x="806139" y="2179832"/>
                    <a:pt x="781071" y="2204900"/>
                    <a:pt x="781071" y="2235823"/>
                  </a:cubicBezTo>
                  <a:lnTo>
                    <a:pt x="781071" y="2459781"/>
                  </a:lnTo>
                  <a:cubicBezTo>
                    <a:pt x="781071" y="2490704"/>
                    <a:pt x="806139" y="2515772"/>
                    <a:pt x="837062" y="2515772"/>
                  </a:cubicBezTo>
                  <a:lnTo>
                    <a:pt x="1061020" y="2515772"/>
                  </a:lnTo>
                  <a:cubicBezTo>
                    <a:pt x="1091943" y="2515772"/>
                    <a:pt x="1117011" y="2490704"/>
                    <a:pt x="1117011" y="2459781"/>
                  </a:cubicBezTo>
                  <a:lnTo>
                    <a:pt x="1117011" y="2235823"/>
                  </a:lnTo>
                  <a:cubicBezTo>
                    <a:pt x="1117011" y="2204900"/>
                    <a:pt x="1091943" y="2179832"/>
                    <a:pt x="1061020" y="2179832"/>
                  </a:cubicBezTo>
                  <a:close/>
                  <a:moveTo>
                    <a:pt x="315448" y="2179832"/>
                  </a:moveTo>
                  <a:cubicBezTo>
                    <a:pt x="284525" y="2179832"/>
                    <a:pt x="259457" y="2204900"/>
                    <a:pt x="259457" y="2235823"/>
                  </a:cubicBezTo>
                  <a:lnTo>
                    <a:pt x="259457" y="2459781"/>
                  </a:lnTo>
                  <a:cubicBezTo>
                    <a:pt x="259457" y="2490704"/>
                    <a:pt x="284525" y="2515772"/>
                    <a:pt x="315448" y="2515772"/>
                  </a:cubicBezTo>
                  <a:lnTo>
                    <a:pt x="539406" y="2515772"/>
                  </a:lnTo>
                  <a:cubicBezTo>
                    <a:pt x="570329" y="2515772"/>
                    <a:pt x="595397" y="2490704"/>
                    <a:pt x="595397" y="2459781"/>
                  </a:cubicBezTo>
                  <a:lnTo>
                    <a:pt x="595397" y="2235823"/>
                  </a:lnTo>
                  <a:cubicBezTo>
                    <a:pt x="595397" y="2204900"/>
                    <a:pt x="570329" y="2179832"/>
                    <a:pt x="539406" y="2179832"/>
                  </a:cubicBezTo>
                  <a:close/>
                  <a:moveTo>
                    <a:pt x="1880291" y="1683512"/>
                  </a:moveTo>
                  <a:cubicBezTo>
                    <a:pt x="1849368" y="1683512"/>
                    <a:pt x="1824300" y="1708580"/>
                    <a:pt x="1824300" y="1739503"/>
                  </a:cubicBezTo>
                  <a:lnTo>
                    <a:pt x="1824300" y="1963461"/>
                  </a:lnTo>
                  <a:cubicBezTo>
                    <a:pt x="1824300" y="1994384"/>
                    <a:pt x="1849368" y="2019452"/>
                    <a:pt x="1880291" y="2019452"/>
                  </a:cubicBezTo>
                  <a:lnTo>
                    <a:pt x="2104249" y="2019452"/>
                  </a:lnTo>
                  <a:cubicBezTo>
                    <a:pt x="2135172" y="2019452"/>
                    <a:pt x="2160240" y="1994384"/>
                    <a:pt x="2160240" y="1963461"/>
                  </a:cubicBezTo>
                  <a:lnTo>
                    <a:pt x="2160240" y="1739503"/>
                  </a:lnTo>
                  <a:cubicBezTo>
                    <a:pt x="2160240" y="1708580"/>
                    <a:pt x="2135172" y="1683512"/>
                    <a:pt x="2104249" y="1683512"/>
                  </a:cubicBezTo>
                  <a:close/>
                  <a:moveTo>
                    <a:pt x="1358676" y="1683512"/>
                  </a:moveTo>
                  <a:cubicBezTo>
                    <a:pt x="1327753" y="1683512"/>
                    <a:pt x="1302685" y="1708580"/>
                    <a:pt x="1302685" y="1739503"/>
                  </a:cubicBezTo>
                  <a:lnTo>
                    <a:pt x="1302685" y="1963461"/>
                  </a:lnTo>
                  <a:cubicBezTo>
                    <a:pt x="1302685" y="1994384"/>
                    <a:pt x="1327753" y="2019452"/>
                    <a:pt x="1358676" y="2019452"/>
                  </a:cubicBezTo>
                  <a:lnTo>
                    <a:pt x="1582634" y="2019452"/>
                  </a:lnTo>
                  <a:cubicBezTo>
                    <a:pt x="1613557" y="2019452"/>
                    <a:pt x="1638625" y="1994384"/>
                    <a:pt x="1638625" y="1963461"/>
                  </a:cubicBezTo>
                  <a:lnTo>
                    <a:pt x="1638625" y="1739503"/>
                  </a:lnTo>
                  <a:cubicBezTo>
                    <a:pt x="1638625" y="1708580"/>
                    <a:pt x="1613557" y="1683512"/>
                    <a:pt x="1582634" y="1683512"/>
                  </a:cubicBezTo>
                  <a:close/>
                  <a:moveTo>
                    <a:pt x="837062" y="1683512"/>
                  </a:moveTo>
                  <a:cubicBezTo>
                    <a:pt x="806139" y="1683512"/>
                    <a:pt x="781071" y="1708580"/>
                    <a:pt x="781071" y="1739503"/>
                  </a:cubicBezTo>
                  <a:lnTo>
                    <a:pt x="781071" y="1963461"/>
                  </a:lnTo>
                  <a:cubicBezTo>
                    <a:pt x="781071" y="1994384"/>
                    <a:pt x="806139" y="2019452"/>
                    <a:pt x="837062" y="2019452"/>
                  </a:cubicBezTo>
                  <a:lnTo>
                    <a:pt x="1061020" y="2019452"/>
                  </a:lnTo>
                  <a:cubicBezTo>
                    <a:pt x="1091943" y="2019452"/>
                    <a:pt x="1117011" y="1994384"/>
                    <a:pt x="1117011" y="1963461"/>
                  </a:cubicBezTo>
                  <a:lnTo>
                    <a:pt x="1117011" y="1739503"/>
                  </a:lnTo>
                  <a:cubicBezTo>
                    <a:pt x="1117011" y="1708580"/>
                    <a:pt x="1091943" y="1683512"/>
                    <a:pt x="1061020" y="1683512"/>
                  </a:cubicBezTo>
                  <a:close/>
                  <a:moveTo>
                    <a:pt x="315448" y="1683512"/>
                  </a:moveTo>
                  <a:cubicBezTo>
                    <a:pt x="284525" y="1683512"/>
                    <a:pt x="259457" y="1708580"/>
                    <a:pt x="259457" y="1739503"/>
                  </a:cubicBezTo>
                  <a:lnTo>
                    <a:pt x="259457" y="1963461"/>
                  </a:lnTo>
                  <a:cubicBezTo>
                    <a:pt x="259457" y="1994384"/>
                    <a:pt x="284525" y="2019452"/>
                    <a:pt x="315448" y="2019452"/>
                  </a:cubicBezTo>
                  <a:lnTo>
                    <a:pt x="539406" y="2019452"/>
                  </a:lnTo>
                  <a:cubicBezTo>
                    <a:pt x="570329" y="2019452"/>
                    <a:pt x="595397" y="1994384"/>
                    <a:pt x="595397" y="1963461"/>
                  </a:cubicBezTo>
                  <a:lnTo>
                    <a:pt x="595397" y="1739503"/>
                  </a:lnTo>
                  <a:cubicBezTo>
                    <a:pt x="595397" y="1708580"/>
                    <a:pt x="570329" y="1683512"/>
                    <a:pt x="539406" y="1683512"/>
                  </a:cubicBezTo>
                  <a:close/>
                  <a:moveTo>
                    <a:pt x="1880291" y="1187192"/>
                  </a:moveTo>
                  <a:cubicBezTo>
                    <a:pt x="1849368" y="1187192"/>
                    <a:pt x="1824300" y="1212260"/>
                    <a:pt x="1824300" y="1243183"/>
                  </a:cubicBezTo>
                  <a:lnTo>
                    <a:pt x="1824300" y="1467141"/>
                  </a:lnTo>
                  <a:cubicBezTo>
                    <a:pt x="1824300" y="1498064"/>
                    <a:pt x="1849368" y="1523132"/>
                    <a:pt x="1880291" y="1523132"/>
                  </a:cubicBezTo>
                  <a:lnTo>
                    <a:pt x="2104249" y="1523132"/>
                  </a:lnTo>
                  <a:cubicBezTo>
                    <a:pt x="2135172" y="1523132"/>
                    <a:pt x="2160240" y="1498064"/>
                    <a:pt x="2160240" y="1467141"/>
                  </a:cubicBezTo>
                  <a:lnTo>
                    <a:pt x="2160240" y="1243183"/>
                  </a:lnTo>
                  <a:cubicBezTo>
                    <a:pt x="2160240" y="1212260"/>
                    <a:pt x="2135172" y="1187192"/>
                    <a:pt x="2104249" y="1187192"/>
                  </a:cubicBezTo>
                  <a:close/>
                  <a:moveTo>
                    <a:pt x="1358676" y="1187192"/>
                  </a:moveTo>
                  <a:cubicBezTo>
                    <a:pt x="1327753" y="1187192"/>
                    <a:pt x="1302685" y="1212260"/>
                    <a:pt x="1302685" y="1243183"/>
                  </a:cubicBezTo>
                  <a:lnTo>
                    <a:pt x="1302685" y="1467141"/>
                  </a:lnTo>
                  <a:cubicBezTo>
                    <a:pt x="1302685" y="1498064"/>
                    <a:pt x="1327753" y="1523132"/>
                    <a:pt x="1358676" y="1523132"/>
                  </a:cubicBezTo>
                  <a:lnTo>
                    <a:pt x="1582634" y="1523132"/>
                  </a:lnTo>
                  <a:cubicBezTo>
                    <a:pt x="1613557" y="1523132"/>
                    <a:pt x="1638625" y="1498064"/>
                    <a:pt x="1638625" y="1467141"/>
                  </a:cubicBezTo>
                  <a:lnTo>
                    <a:pt x="1638625" y="1243183"/>
                  </a:lnTo>
                  <a:cubicBezTo>
                    <a:pt x="1638625" y="1212260"/>
                    <a:pt x="1613557" y="1187192"/>
                    <a:pt x="1582634" y="1187192"/>
                  </a:cubicBezTo>
                  <a:close/>
                  <a:moveTo>
                    <a:pt x="837062" y="1187192"/>
                  </a:moveTo>
                  <a:cubicBezTo>
                    <a:pt x="806139" y="1187192"/>
                    <a:pt x="781071" y="1212260"/>
                    <a:pt x="781071" y="1243183"/>
                  </a:cubicBezTo>
                  <a:lnTo>
                    <a:pt x="781071" y="1467141"/>
                  </a:lnTo>
                  <a:cubicBezTo>
                    <a:pt x="781071" y="1498064"/>
                    <a:pt x="806139" y="1523132"/>
                    <a:pt x="837062" y="1523132"/>
                  </a:cubicBezTo>
                  <a:lnTo>
                    <a:pt x="1061020" y="1523132"/>
                  </a:lnTo>
                  <a:cubicBezTo>
                    <a:pt x="1091943" y="1523132"/>
                    <a:pt x="1117011" y="1498064"/>
                    <a:pt x="1117011" y="1467141"/>
                  </a:cubicBezTo>
                  <a:lnTo>
                    <a:pt x="1117011" y="1243183"/>
                  </a:lnTo>
                  <a:cubicBezTo>
                    <a:pt x="1117011" y="1212260"/>
                    <a:pt x="1091943" y="1187192"/>
                    <a:pt x="1061020" y="1187192"/>
                  </a:cubicBezTo>
                  <a:close/>
                  <a:moveTo>
                    <a:pt x="315448" y="1187192"/>
                  </a:moveTo>
                  <a:cubicBezTo>
                    <a:pt x="284525" y="1187192"/>
                    <a:pt x="259457" y="1212260"/>
                    <a:pt x="259457" y="1243183"/>
                  </a:cubicBezTo>
                  <a:lnTo>
                    <a:pt x="259457" y="1467141"/>
                  </a:lnTo>
                  <a:cubicBezTo>
                    <a:pt x="259457" y="1498064"/>
                    <a:pt x="284525" y="1523132"/>
                    <a:pt x="315448" y="1523132"/>
                  </a:cubicBezTo>
                  <a:lnTo>
                    <a:pt x="539406" y="1523132"/>
                  </a:lnTo>
                  <a:cubicBezTo>
                    <a:pt x="570329" y="1523132"/>
                    <a:pt x="595397" y="1498064"/>
                    <a:pt x="595397" y="1467141"/>
                  </a:cubicBezTo>
                  <a:lnTo>
                    <a:pt x="595397" y="1243183"/>
                  </a:lnTo>
                  <a:cubicBezTo>
                    <a:pt x="595397" y="1212260"/>
                    <a:pt x="570329" y="1187192"/>
                    <a:pt x="539406" y="1187192"/>
                  </a:cubicBezTo>
                  <a:close/>
                  <a:moveTo>
                    <a:pt x="348041" y="163575"/>
                  </a:moveTo>
                  <a:cubicBezTo>
                    <a:pt x="275130" y="163575"/>
                    <a:pt x="216024" y="222681"/>
                    <a:pt x="216024" y="295592"/>
                  </a:cubicBezTo>
                  <a:lnTo>
                    <a:pt x="216024" y="823646"/>
                  </a:lnTo>
                  <a:cubicBezTo>
                    <a:pt x="216024" y="896557"/>
                    <a:pt x="275130" y="955663"/>
                    <a:pt x="348041" y="955663"/>
                  </a:cubicBezTo>
                  <a:lnTo>
                    <a:pt x="2100231" y="955663"/>
                  </a:lnTo>
                  <a:cubicBezTo>
                    <a:pt x="2173142" y="955663"/>
                    <a:pt x="2232248" y="896557"/>
                    <a:pt x="2232248" y="823646"/>
                  </a:cubicBezTo>
                  <a:lnTo>
                    <a:pt x="2232248" y="295592"/>
                  </a:lnTo>
                  <a:cubicBezTo>
                    <a:pt x="2232248" y="222681"/>
                    <a:pt x="2173142" y="163575"/>
                    <a:pt x="2100231" y="163575"/>
                  </a:cubicBezTo>
                  <a:close/>
                  <a:moveTo>
                    <a:pt x="265172" y="0"/>
                  </a:moveTo>
                  <a:lnTo>
                    <a:pt x="2183100" y="0"/>
                  </a:lnTo>
                  <a:cubicBezTo>
                    <a:pt x="2329550" y="0"/>
                    <a:pt x="2448272" y="118722"/>
                    <a:pt x="2448272" y="265172"/>
                  </a:cubicBezTo>
                  <a:lnTo>
                    <a:pt x="2448272" y="2974828"/>
                  </a:lnTo>
                  <a:cubicBezTo>
                    <a:pt x="2448272" y="3121278"/>
                    <a:pt x="2329550" y="3240000"/>
                    <a:pt x="2183100" y="3240000"/>
                  </a:cubicBezTo>
                  <a:lnTo>
                    <a:pt x="265172" y="3240000"/>
                  </a:lnTo>
                  <a:cubicBezTo>
                    <a:pt x="118722" y="3240000"/>
                    <a:pt x="0" y="3121278"/>
                    <a:pt x="0" y="2974828"/>
                  </a:cubicBezTo>
                  <a:lnTo>
                    <a:pt x="0" y="265172"/>
                  </a:lnTo>
                  <a:cubicBezTo>
                    <a:pt x="0" y="118722"/>
                    <a:pt x="118722" y="0"/>
                    <a:pt x="2651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39" name="Rounded Rectangle 6">
              <a:extLst>
                <a:ext uri="{FF2B5EF4-FFF2-40B4-BE49-F238E27FC236}">
                  <a16:creationId xmlns:a16="http://schemas.microsoft.com/office/drawing/2014/main" xmlns="" id="{611C0FDF-1D93-4E2A-8FCE-0122925973D5}"/>
                </a:ext>
              </a:extLst>
            </p:cNvPr>
            <p:cNvSpPr/>
            <p:nvPr/>
          </p:nvSpPr>
          <p:spPr>
            <a:xfrm>
              <a:off x="5516214" y="2800195"/>
              <a:ext cx="345998" cy="351772"/>
            </a:xfrm>
            <a:custGeom>
              <a:avLst/>
              <a:gdLst/>
              <a:ahLst/>
              <a:cxnLst/>
              <a:rect l="l" t="t" r="r" b="b"/>
              <a:pathLst>
                <a:path w="3186824" h="3060919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0" name="Rectangle 16">
              <a:extLst>
                <a:ext uri="{FF2B5EF4-FFF2-40B4-BE49-F238E27FC236}">
                  <a16:creationId xmlns:a16="http://schemas.microsoft.com/office/drawing/2014/main" xmlns="" id="{6DFB35A4-0EAD-4BEF-AA2B-E5D2535B73F6}"/>
                </a:ext>
              </a:extLst>
            </p:cNvPr>
            <p:cNvSpPr/>
            <p:nvPr/>
          </p:nvSpPr>
          <p:spPr>
            <a:xfrm rot="2700000">
              <a:off x="5556252" y="4408375"/>
              <a:ext cx="265920" cy="476745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1" name="Rounded Rectangle 27">
              <a:extLst>
                <a:ext uri="{FF2B5EF4-FFF2-40B4-BE49-F238E27FC236}">
                  <a16:creationId xmlns:a16="http://schemas.microsoft.com/office/drawing/2014/main" xmlns="" id="{997594F4-3CFE-422E-A4C7-F42F2F5DFA91}"/>
                </a:ext>
              </a:extLst>
            </p:cNvPr>
            <p:cNvSpPr/>
            <p:nvPr/>
          </p:nvSpPr>
          <p:spPr>
            <a:xfrm>
              <a:off x="5516213" y="5398794"/>
              <a:ext cx="346396" cy="266079"/>
            </a:xfrm>
            <a:custGeom>
              <a:avLst/>
              <a:gdLst/>
              <a:ahLst/>
              <a:cxnLst/>
              <a:rect l="l" t="t" r="r" b="b"/>
              <a:pathLst>
                <a:path w="3186824" h="2447912">
                  <a:moveTo>
                    <a:pt x="1917737" y="1021643"/>
                  </a:moveTo>
                  <a:cubicBezTo>
                    <a:pt x="2188548" y="1021643"/>
                    <a:pt x="2408083" y="1241178"/>
                    <a:pt x="2408083" y="1511989"/>
                  </a:cubicBezTo>
                  <a:cubicBezTo>
                    <a:pt x="2408083" y="1782800"/>
                    <a:pt x="2188548" y="2002335"/>
                    <a:pt x="1917737" y="2002335"/>
                  </a:cubicBezTo>
                  <a:cubicBezTo>
                    <a:pt x="1646926" y="2002335"/>
                    <a:pt x="1427391" y="1782800"/>
                    <a:pt x="1427391" y="1511989"/>
                  </a:cubicBezTo>
                  <a:cubicBezTo>
                    <a:pt x="1427391" y="1241178"/>
                    <a:pt x="1646926" y="1021643"/>
                    <a:pt x="1917737" y="1021643"/>
                  </a:cubicBezTo>
                  <a:close/>
                  <a:moveTo>
                    <a:pt x="1917737" y="827913"/>
                  </a:moveTo>
                  <a:cubicBezTo>
                    <a:pt x="1539932" y="827913"/>
                    <a:pt x="1233661" y="1134184"/>
                    <a:pt x="1233661" y="1511989"/>
                  </a:cubicBezTo>
                  <a:cubicBezTo>
                    <a:pt x="1233661" y="1889794"/>
                    <a:pt x="1539932" y="2196065"/>
                    <a:pt x="1917737" y="2196065"/>
                  </a:cubicBezTo>
                  <a:cubicBezTo>
                    <a:pt x="2295542" y="2196065"/>
                    <a:pt x="2601813" y="1889794"/>
                    <a:pt x="2601813" y="1511989"/>
                  </a:cubicBezTo>
                  <a:cubicBezTo>
                    <a:pt x="2601813" y="1134184"/>
                    <a:pt x="2295542" y="827913"/>
                    <a:pt x="1917737" y="827913"/>
                  </a:cubicBezTo>
                  <a:close/>
                  <a:moveTo>
                    <a:pt x="1112286" y="675885"/>
                  </a:moveTo>
                  <a:lnTo>
                    <a:pt x="1112286" y="830188"/>
                  </a:lnTo>
                  <a:lnTo>
                    <a:pt x="1328310" y="830188"/>
                  </a:lnTo>
                  <a:lnTo>
                    <a:pt x="1328310" y="675885"/>
                  </a:lnTo>
                  <a:close/>
                  <a:moveTo>
                    <a:pt x="2586084" y="626422"/>
                  </a:moveTo>
                  <a:lnTo>
                    <a:pt x="2586084" y="830188"/>
                  </a:lnTo>
                  <a:lnTo>
                    <a:pt x="3001340" y="830188"/>
                  </a:lnTo>
                  <a:lnTo>
                    <a:pt x="3001340" y="626422"/>
                  </a:lnTo>
                  <a:close/>
                  <a:moveTo>
                    <a:pt x="1593701" y="108218"/>
                  </a:moveTo>
                  <a:lnTo>
                    <a:pt x="1593701" y="432905"/>
                  </a:lnTo>
                  <a:lnTo>
                    <a:pt x="2241773" y="432905"/>
                  </a:lnTo>
                  <a:lnTo>
                    <a:pt x="2241773" y="108218"/>
                  </a:lnTo>
                  <a:close/>
                  <a:moveTo>
                    <a:pt x="1452512" y="0"/>
                  </a:moveTo>
                  <a:lnTo>
                    <a:pt x="2382963" y="0"/>
                  </a:lnTo>
                  <a:cubicBezTo>
                    <a:pt x="2433311" y="0"/>
                    <a:pt x="2474127" y="40816"/>
                    <a:pt x="2474127" y="91164"/>
                  </a:cubicBezTo>
                  <a:lnTo>
                    <a:pt x="2474127" y="432905"/>
                  </a:lnTo>
                  <a:lnTo>
                    <a:pt x="2933014" y="432905"/>
                  </a:lnTo>
                  <a:cubicBezTo>
                    <a:pt x="3073189" y="432905"/>
                    <a:pt x="3186824" y="546540"/>
                    <a:pt x="3186824" y="686715"/>
                  </a:cubicBezTo>
                  <a:lnTo>
                    <a:pt x="3186824" y="2194102"/>
                  </a:lnTo>
                  <a:cubicBezTo>
                    <a:pt x="3186824" y="2334277"/>
                    <a:pt x="3073189" y="2447912"/>
                    <a:pt x="2933014" y="2447912"/>
                  </a:cubicBezTo>
                  <a:lnTo>
                    <a:pt x="253810" y="2447912"/>
                  </a:lnTo>
                  <a:cubicBezTo>
                    <a:pt x="113635" y="2447912"/>
                    <a:pt x="0" y="2334277"/>
                    <a:pt x="0" y="2194102"/>
                  </a:cubicBezTo>
                  <a:lnTo>
                    <a:pt x="0" y="686715"/>
                  </a:lnTo>
                  <a:cubicBezTo>
                    <a:pt x="0" y="546540"/>
                    <a:pt x="113635" y="432905"/>
                    <a:pt x="253810" y="432905"/>
                  </a:cubicBezTo>
                  <a:lnTo>
                    <a:pt x="307082" y="432905"/>
                  </a:lnTo>
                  <a:lnTo>
                    <a:pt x="307082" y="313169"/>
                  </a:lnTo>
                  <a:cubicBezTo>
                    <a:pt x="307082" y="287995"/>
                    <a:pt x="327490" y="267587"/>
                    <a:pt x="352664" y="267587"/>
                  </a:cubicBezTo>
                  <a:lnTo>
                    <a:pt x="817888" y="267587"/>
                  </a:lnTo>
                  <a:cubicBezTo>
                    <a:pt x="843062" y="267587"/>
                    <a:pt x="863470" y="287995"/>
                    <a:pt x="863470" y="313169"/>
                  </a:cubicBezTo>
                  <a:lnTo>
                    <a:pt x="863470" y="432905"/>
                  </a:lnTo>
                  <a:lnTo>
                    <a:pt x="1361348" y="432905"/>
                  </a:lnTo>
                  <a:lnTo>
                    <a:pt x="1361348" y="91164"/>
                  </a:lnTo>
                  <a:cubicBezTo>
                    <a:pt x="1361348" y="40816"/>
                    <a:pt x="1402164" y="0"/>
                    <a:pt x="14525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2" name="Заголовок 1"/>
            <p:cNvSpPr txBox="1">
              <a:spLocks/>
            </p:cNvSpPr>
            <p:nvPr/>
          </p:nvSpPr>
          <p:spPr>
            <a:xfrm>
              <a:off x="501515" y="-106244"/>
              <a:ext cx="12192001" cy="13255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ПОЛНОМОЧИЯ </a:t>
              </a:r>
            </a:p>
            <a:p>
              <a:pPr algn="ctr"/>
              <a: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КОМИТЕТА ПО ФИНАНСАМ</a:t>
              </a:r>
              <a:endParaRPr lang="ru-RU" sz="3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2815440"/>
              <a:ext cx="9792771" cy="6639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0A5BAF59-F42E-4D40-BBB4-7DF95D876CE0}"/>
                </a:ext>
              </a:extLst>
            </p:cNvPr>
            <p:cNvSpPr/>
            <p:nvPr/>
          </p:nvSpPr>
          <p:spPr>
            <a:xfrm>
              <a:off x="1748989" y="3618160"/>
              <a:ext cx="9792771" cy="6639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2625542"/>
              <a:ext cx="1493509" cy="697264"/>
              <a:chOff x="4333508" y="1848856"/>
              <a:chExt cx="1493509" cy="756162"/>
            </a:xfrm>
          </p:grpSpPr>
          <p:pic>
            <p:nvPicPr>
              <p:cNvPr id="14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65159E6F-9BA0-4F97-98F9-2456A0954473}"/>
                </a:ext>
              </a:extLst>
            </p:cNvPr>
            <p:cNvGrpSpPr/>
            <p:nvPr/>
          </p:nvGrpSpPr>
          <p:grpSpPr>
            <a:xfrm>
              <a:off x="1273805" y="3433924"/>
              <a:ext cx="1493508" cy="697263"/>
              <a:chOff x="4333509" y="1848856"/>
              <a:chExt cx="1493508" cy="756161"/>
            </a:xfrm>
          </p:grpSpPr>
          <p:pic>
            <p:nvPicPr>
              <p:cNvPr id="17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451799EE-CC1A-4F0A-8666-609F8CF29F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0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Isosceles Triangle 17">
                <a:extLst>
                  <a:ext uri="{FF2B5EF4-FFF2-40B4-BE49-F238E27FC236}">
                    <a16:creationId xmlns:a16="http://schemas.microsoft.com/office/drawing/2014/main" xmlns="" id="{C2F3CB72-4A68-4261-A332-7501AEC6989F}"/>
                  </a:ext>
                </a:extLst>
              </p:cNvPr>
              <p:cNvSpPr/>
              <p:nvPr/>
            </p:nvSpPr>
            <p:spPr>
              <a:xfrm rot="18900000">
                <a:off x="4333509" y="1848856"/>
                <a:ext cx="1272933" cy="633310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43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2008538"/>
              <a:ext cx="9792771" cy="6639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1818640"/>
              <a:ext cx="1493509" cy="697264"/>
              <a:chOff x="4333508" y="1848856"/>
              <a:chExt cx="1493509" cy="756162"/>
            </a:xfrm>
          </p:grpSpPr>
          <p:pic>
            <p:nvPicPr>
              <p:cNvPr id="45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1216204"/>
              <a:ext cx="9792771" cy="6639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1026306"/>
              <a:ext cx="1493509" cy="697264"/>
              <a:chOff x="4333508" y="1848856"/>
              <a:chExt cx="1493509" cy="756162"/>
            </a:xfrm>
          </p:grpSpPr>
          <p:pic>
            <p:nvPicPr>
              <p:cNvPr id="49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58" name="Google Shape;172;p22"/>
            <p:cNvSpPr/>
            <p:nvPr/>
          </p:nvSpPr>
          <p:spPr>
            <a:xfrm>
              <a:off x="2121012" y="1327365"/>
              <a:ext cx="9402530" cy="8183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СОСТАВЛЕНИЕ ПРОЕКТА БЮДЖЕТА И ОРГАНИЗАЦИЯ ВСЕХ ЭТАПОВ ИСПОЛНЕНИЯ БЮДЖЕТА БЕРЕЗОВСКОГО РАЙОНА И ГП. БЕРЕЗОВО, СОСТАВЛЕНИЕ БЮДЖЕТНОЙ ОТЧЕТНОСТИ</a:t>
              </a:r>
              <a:endParaRPr lang="ru-RU" sz="15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72;p22"/>
            <p:cNvSpPr/>
            <p:nvPr/>
          </p:nvSpPr>
          <p:spPr>
            <a:xfrm>
              <a:off x="2464351" y="2141506"/>
              <a:ext cx="8518609" cy="429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УПРАВЛЕНИЕ МУНИЦИПАЛЬНЫМ ДОЛГОМ БЮДЖЕТА БЕРЕЗОВСКОГО РАЙОНА И ГОРОДСКОГО ПОСЕЛЕНИЯ БЕРЕЗОВО</a:t>
              </a:r>
            </a:p>
          </p:txBody>
        </p:sp>
        <p:sp>
          <p:nvSpPr>
            <p:cNvPr id="60" name="Google Shape;172;p22"/>
            <p:cNvSpPr/>
            <p:nvPr/>
          </p:nvSpPr>
          <p:spPr>
            <a:xfrm>
              <a:off x="2546793" y="2930821"/>
              <a:ext cx="8708235" cy="4599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НОРМАТИВНО-ПРАВОВОЕ РЕГУЛИРОВАНИЕ, ОСУЩЕСТЛЕНИЕ МУНИЦИПАЛЬНОГО ФИНАНСОВОГО КОНТРОЛЯ (В ПРЕДЕЛАХ ПОЛНОМОЧИЙ)</a:t>
              </a:r>
            </a:p>
          </p:txBody>
        </p:sp>
        <p:sp>
          <p:nvSpPr>
            <p:cNvPr id="61" name="Google Shape;172;p22"/>
            <p:cNvSpPr/>
            <p:nvPr/>
          </p:nvSpPr>
          <p:spPr>
            <a:xfrm>
              <a:off x="1021244" y="3674766"/>
              <a:ext cx="11386606" cy="4524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ОРГАНИЗАЦИЯ И СОВЕРШЕНСТВОВАНИЕ </a:t>
              </a:r>
            </a:p>
            <a:p>
              <a:pPr lvl="0" algn="ctr"/>
              <a:r>
                <a:rPr lang="ru-RU" sz="1400" b="1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МЕЖБЮДЖЕТНЫХ ОТНОШЕНИЙ НА ТЕРРИТОРИИ БЕРЕЗОВСКОГО РАЙОНА</a:t>
              </a:r>
              <a:endPara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</p:grp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8800" y="177800"/>
            <a:ext cx="1308100" cy="134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9719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Группа 63"/>
          <p:cNvGrpSpPr/>
          <p:nvPr/>
        </p:nvGrpSpPr>
        <p:grpSpPr>
          <a:xfrm>
            <a:off x="-856668" y="749300"/>
            <a:ext cx="11994568" cy="6985000"/>
            <a:chOff x="-248199" y="-67911"/>
            <a:chExt cx="12665157" cy="6207818"/>
          </a:xfrm>
        </p:grpSpPr>
        <p:sp>
          <p:nvSpPr>
            <p:cNvPr id="5" name="Up Arrow 3">
              <a:extLst>
                <a:ext uri="{FF2B5EF4-FFF2-40B4-BE49-F238E27FC236}">
                  <a16:creationId xmlns:a16="http://schemas.microsoft.com/office/drawing/2014/main" xmlns="" id="{93C06F2F-BD15-4926-BBAB-8361A76427FA}"/>
                </a:ext>
              </a:extLst>
            </p:cNvPr>
            <p:cNvSpPr/>
            <p:nvPr/>
          </p:nvSpPr>
          <p:spPr>
            <a:xfrm>
              <a:off x="428948" y="56541"/>
              <a:ext cx="2188737" cy="6083366"/>
            </a:xfrm>
            <a:prstGeom prst="upArrow">
              <a:avLst>
                <a:gd name="adj1" fmla="val 66553"/>
                <a:gd name="adj2" fmla="val 30688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4" name="Text Placeholder 12">
              <a:extLst>
                <a:ext uri="{FF2B5EF4-FFF2-40B4-BE49-F238E27FC236}">
                  <a16:creationId xmlns:a16="http://schemas.microsoft.com/office/drawing/2014/main" xmlns="" id="{35EC0034-2724-48C0-B55D-344B5723849E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5274438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 Placeholder 12">
              <a:extLst>
                <a:ext uri="{FF2B5EF4-FFF2-40B4-BE49-F238E27FC236}">
                  <a16:creationId xmlns:a16="http://schemas.microsoft.com/office/drawing/2014/main" xmlns="" id="{E3A6A7C3-B0D2-40E4-8A20-6AEE81CDF98B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2683901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 Placeholder 12">
              <a:extLst>
                <a:ext uri="{FF2B5EF4-FFF2-40B4-BE49-F238E27FC236}">
                  <a16:creationId xmlns:a16="http://schemas.microsoft.com/office/drawing/2014/main" xmlns="" id="{B442B1E6-AD1B-4EA0-A0AE-E1B1CAD4ABFC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3557535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 Placeholder 12">
              <a:extLst>
                <a:ext uri="{FF2B5EF4-FFF2-40B4-BE49-F238E27FC236}">
                  <a16:creationId xmlns:a16="http://schemas.microsoft.com/office/drawing/2014/main" xmlns="" id="{DE3BCABD-1983-4006-A2D0-0D9E8B4F0A15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4431169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Rounded Rectangle 10">
              <a:extLst>
                <a:ext uri="{FF2B5EF4-FFF2-40B4-BE49-F238E27FC236}">
                  <a16:creationId xmlns:a16="http://schemas.microsoft.com/office/drawing/2014/main" xmlns="" id="{FDEA017B-B594-4256-97F3-5C17720CD3A0}"/>
                </a:ext>
              </a:extLst>
            </p:cNvPr>
            <p:cNvSpPr/>
            <p:nvPr/>
          </p:nvSpPr>
          <p:spPr>
            <a:xfrm>
              <a:off x="5562132" y="3617653"/>
              <a:ext cx="254160" cy="336352"/>
            </a:xfrm>
            <a:custGeom>
              <a:avLst/>
              <a:gdLst/>
              <a:ahLst/>
              <a:cxnLst/>
              <a:rect l="l" t="t" r="r" b="b"/>
              <a:pathLst>
                <a:path w="2448272" h="3240000">
                  <a:moveTo>
                    <a:pt x="1358676" y="2676152"/>
                  </a:moveTo>
                  <a:cubicBezTo>
                    <a:pt x="1327753" y="2676152"/>
                    <a:pt x="1302685" y="2701220"/>
                    <a:pt x="1302685" y="2732143"/>
                  </a:cubicBezTo>
                  <a:lnTo>
                    <a:pt x="1302685" y="2956101"/>
                  </a:lnTo>
                  <a:cubicBezTo>
                    <a:pt x="1302685" y="2987024"/>
                    <a:pt x="1327753" y="3012092"/>
                    <a:pt x="1358676" y="3012092"/>
                  </a:cubicBezTo>
                  <a:lnTo>
                    <a:pt x="1582634" y="3012092"/>
                  </a:lnTo>
                  <a:cubicBezTo>
                    <a:pt x="1613557" y="3012092"/>
                    <a:pt x="1638625" y="2987024"/>
                    <a:pt x="1638625" y="2956101"/>
                  </a:cubicBezTo>
                  <a:lnTo>
                    <a:pt x="1638625" y="2732143"/>
                  </a:lnTo>
                  <a:cubicBezTo>
                    <a:pt x="1638625" y="2701220"/>
                    <a:pt x="1613557" y="2676152"/>
                    <a:pt x="1582634" y="2676152"/>
                  </a:cubicBezTo>
                  <a:close/>
                  <a:moveTo>
                    <a:pt x="837062" y="2676152"/>
                  </a:moveTo>
                  <a:cubicBezTo>
                    <a:pt x="806139" y="2676152"/>
                    <a:pt x="781071" y="2701220"/>
                    <a:pt x="781071" y="2732143"/>
                  </a:cubicBezTo>
                  <a:lnTo>
                    <a:pt x="781071" y="2956101"/>
                  </a:lnTo>
                  <a:cubicBezTo>
                    <a:pt x="781071" y="2987024"/>
                    <a:pt x="806139" y="3012092"/>
                    <a:pt x="837062" y="3012092"/>
                  </a:cubicBezTo>
                  <a:lnTo>
                    <a:pt x="1061020" y="3012092"/>
                  </a:lnTo>
                  <a:cubicBezTo>
                    <a:pt x="1091943" y="3012092"/>
                    <a:pt x="1117011" y="2987024"/>
                    <a:pt x="1117011" y="2956101"/>
                  </a:cubicBezTo>
                  <a:lnTo>
                    <a:pt x="1117011" y="2732143"/>
                  </a:lnTo>
                  <a:cubicBezTo>
                    <a:pt x="1117011" y="2701220"/>
                    <a:pt x="1091943" y="2676152"/>
                    <a:pt x="1061020" y="2676152"/>
                  </a:cubicBezTo>
                  <a:close/>
                  <a:moveTo>
                    <a:pt x="315448" y="2676152"/>
                  </a:moveTo>
                  <a:cubicBezTo>
                    <a:pt x="284525" y="2676152"/>
                    <a:pt x="259457" y="2701220"/>
                    <a:pt x="259457" y="2732143"/>
                  </a:cubicBezTo>
                  <a:lnTo>
                    <a:pt x="259457" y="2956101"/>
                  </a:lnTo>
                  <a:cubicBezTo>
                    <a:pt x="259457" y="2987024"/>
                    <a:pt x="284525" y="3012092"/>
                    <a:pt x="315448" y="3012092"/>
                  </a:cubicBezTo>
                  <a:lnTo>
                    <a:pt x="539406" y="3012092"/>
                  </a:lnTo>
                  <a:cubicBezTo>
                    <a:pt x="570329" y="3012092"/>
                    <a:pt x="595397" y="2987024"/>
                    <a:pt x="595397" y="2956101"/>
                  </a:cubicBezTo>
                  <a:lnTo>
                    <a:pt x="595397" y="2732143"/>
                  </a:lnTo>
                  <a:cubicBezTo>
                    <a:pt x="595397" y="2701220"/>
                    <a:pt x="570329" y="2676152"/>
                    <a:pt x="539406" y="2676152"/>
                  </a:cubicBezTo>
                  <a:close/>
                  <a:moveTo>
                    <a:pt x="1880291" y="2179832"/>
                  </a:moveTo>
                  <a:cubicBezTo>
                    <a:pt x="1849368" y="2179832"/>
                    <a:pt x="1824300" y="2204900"/>
                    <a:pt x="1824300" y="2235823"/>
                  </a:cubicBezTo>
                  <a:lnTo>
                    <a:pt x="1824300" y="2956101"/>
                  </a:lnTo>
                  <a:cubicBezTo>
                    <a:pt x="1824300" y="2987024"/>
                    <a:pt x="1849368" y="3012092"/>
                    <a:pt x="1880291" y="3012092"/>
                  </a:cubicBezTo>
                  <a:lnTo>
                    <a:pt x="2104249" y="3012092"/>
                  </a:lnTo>
                  <a:cubicBezTo>
                    <a:pt x="2135172" y="3012092"/>
                    <a:pt x="2160240" y="2987024"/>
                    <a:pt x="2160240" y="2956101"/>
                  </a:cubicBezTo>
                  <a:lnTo>
                    <a:pt x="2160240" y="2235823"/>
                  </a:lnTo>
                  <a:cubicBezTo>
                    <a:pt x="2160240" y="2204900"/>
                    <a:pt x="2135172" y="2179832"/>
                    <a:pt x="2104249" y="2179832"/>
                  </a:cubicBezTo>
                  <a:close/>
                  <a:moveTo>
                    <a:pt x="1358676" y="2179832"/>
                  </a:moveTo>
                  <a:cubicBezTo>
                    <a:pt x="1327753" y="2179832"/>
                    <a:pt x="1302685" y="2204900"/>
                    <a:pt x="1302685" y="2235823"/>
                  </a:cubicBezTo>
                  <a:lnTo>
                    <a:pt x="1302685" y="2459781"/>
                  </a:lnTo>
                  <a:cubicBezTo>
                    <a:pt x="1302685" y="2490704"/>
                    <a:pt x="1327753" y="2515772"/>
                    <a:pt x="1358676" y="2515772"/>
                  </a:cubicBezTo>
                  <a:lnTo>
                    <a:pt x="1582634" y="2515772"/>
                  </a:lnTo>
                  <a:cubicBezTo>
                    <a:pt x="1613557" y="2515772"/>
                    <a:pt x="1638625" y="2490704"/>
                    <a:pt x="1638625" y="2459781"/>
                  </a:cubicBezTo>
                  <a:lnTo>
                    <a:pt x="1638625" y="2235823"/>
                  </a:lnTo>
                  <a:cubicBezTo>
                    <a:pt x="1638625" y="2204900"/>
                    <a:pt x="1613557" y="2179832"/>
                    <a:pt x="1582634" y="2179832"/>
                  </a:cubicBezTo>
                  <a:close/>
                  <a:moveTo>
                    <a:pt x="837062" y="2179832"/>
                  </a:moveTo>
                  <a:cubicBezTo>
                    <a:pt x="806139" y="2179832"/>
                    <a:pt x="781071" y="2204900"/>
                    <a:pt x="781071" y="2235823"/>
                  </a:cubicBezTo>
                  <a:lnTo>
                    <a:pt x="781071" y="2459781"/>
                  </a:lnTo>
                  <a:cubicBezTo>
                    <a:pt x="781071" y="2490704"/>
                    <a:pt x="806139" y="2515772"/>
                    <a:pt x="837062" y="2515772"/>
                  </a:cubicBezTo>
                  <a:lnTo>
                    <a:pt x="1061020" y="2515772"/>
                  </a:lnTo>
                  <a:cubicBezTo>
                    <a:pt x="1091943" y="2515772"/>
                    <a:pt x="1117011" y="2490704"/>
                    <a:pt x="1117011" y="2459781"/>
                  </a:cubicBezTo>
                  <a:lnTo>
                    <a:pt x="1117011" y="2235823"/>
                  </a:lnTo>
                  <a:cubicBezTo>
                    <a:pt x="1117011" y="2204900"/>
                    <a:pt x="1091943" y="2179832"/>
                    <a:pt x="1061020" y="2179832"/>
                  </a:cubicBezTo>
                  <a:close/>
                  <a:moveTo>
                    <a:pt x="315448" y="2179832"/>
                  </a:moveTo>
                  <a:cubicBezTo>
                    <a:pt x="284525" y="2179832"/>
                    <a:pt x="259457" y="2204900"/>
                    <a:pt x="259457" y="2235823"/>
                  </a:cubicBezTo>
                  <a:lnTo>
                    <a:pt x="259457" y="2459781"/>
                  </a:lnTo>
                  <a:cubicBezTo>
                    <a:pt x="259457" y="2490704"/>
                    <a:pt x="284525" y="2515772"/>
                    <a:pt x="315448" y="2515772"/>
                  </a:cubicBezTo>
                  <a:lnTo>
                    <a:pt x="539406" y="2515772"/>
                  </a:lnTo>
                  <a:cubicBezTo>
                    <a:pt x="570329" y="2515772"/>
                    <a:pt x="595397" y="2490704"/>
                    <a:pt x="595397" y="2459781"/>
                  </a:cubicBezTo>
                  <a:lnTo>
                    <a:pt x="595397" y="2235823"/>
                  </a:lnTo>
                  <a:cubicBezTo>
                    <a:pt x="595397" y="2204900"/>
                    <a:pt x="570329" y="2179832"/>
                    <a:pt x="539406" y="2179832"/>
                  </a:cubicBezTo>
                  <a:close/>
                  <a:moveTo>
                    <a:pt x="1880291" y="1683512"/>
                  </a:moveTo>
                  <a:cubicBezTo>
                    <a:pt x="1849368" y="1683512"/>
                    <a:pt x="1824300" y="1708580"/>
                    <a:pt x="1824300" y="1739503"/>
                  </a:cubicBezTo>
                  <a:lnTo>
                    <a:pt x="1824300" y="1963461"/>
                  </a:lnTo>
                  <a:cubicBezTo>
                    <a:pt x="1824300" y="1994384"/>
                    <a:pt x="1849368" y="2019452"/>
                    <a:pt x="1880291" y="2019452"/>
                  </a:cubicBezTo>
                  <a:lnTo>
                    <a:pt x="2104249" y="2019452"/>
                  </a:lnTo>
                  <a:cubicBezTo>
                    <a:pt x="2135172" y="2019452"/>
                    <a:pt x="2160240" y="1994384"/>
                    <a:pt x="2160240" y="1963461"/>
                  </a:cubicBezTo>
                  <a:lnTo>
                    <a:pt x="2160240" y="1739503"/>
                  </a:lnTo>
                  <a:cubicBezTo>
                    <a:pt x="2160240" y="1708580"/>
                    <a:pt x="2135172" y="1683512"/>
                    <a:pt x="2104249" y="1683512"/>
                  </a:cubicBezTo>
                  <a:close/>
                  <a:moveTo>
                    <a:pt x="1358676" y="1683512"/>
                  </a:moveTo>
                  <a:cubicBezTo>
                    <a:pt x="1327753" y="1683512"/>
                    <a:pt x="1302685" y="1708580"/>
                    <a:pt x="1302685" y="1739503"/>
                  </a:cubicBezTo>
                  <a:lnTo>
                    <a:pt x="1302685" y="1963461"/>
                  </a:lnTo>
                  <a:cubicBezTo>
                    <a:pt x="1302685" y="1994384"/>
                    <a:pt x="1327753" y="2019452"/>
                    <a:pt x="1358676" y="2019452"/>
                  </a:cubicBezTo>
                  <a:lnTo>
                    <a:pt x="1582634" y="2019452"/>
                  </a:lnTo>
                  <a:cubicBezTo>
                    <a:pt x="1613557" y="2019452"/>
                    <a:pt x="1638625" y="1994384"/>
                    <a:pt x="1638625" y="1963461"/>
                  </a:cubicBezTo>
                  <a:lnTo>
                    <a:pt x="1638625" y="1739503"/>
                  </a:lnTo>
                  <a:cubicBezTo>
                    <a:pt x="1638625" y="1708580"/>
                    <a:pt x="1613557" y="1683512"/>
                    <a:pt x="1582634" y="1683512"/>
                  </a:cubicBezTo>
                  <a:close/>
                  <a:moveTo>
                    <a:pt x="837062" y="1683512"/>
                  </a:moveTo>
                  <a:cubicBezTo>
                    <a:pt x="806139" y="1683512"/>
                    <a:pt x="781071" y="1708580"/>
                    <a:pt x="781071" y="1739503"/>
                  </a:cubicBezTo>
                  <a:lnTo>
                    <a:pt x="781071" y="1963461"/>
                  </a:lnTo>
                  <a:cubicBezTo>
                    <a:pt x="781071" y="1994384"/>
                    <a:pt x="806139" y="2019452"/>
                    <a:pt x="837062" y="2019452"/>
                  </a:cubicBezTo>
                  <a:lnTo>
                    <a:pt x="1061020" y="2019452"/>
                  </a:lnTo>
                  <a:cubicBezTo>
                    <a:pt x="1091943" y="2019452"/>
                    <a:pt x="1117011" y="1994384"/>
                    <a:pt x="1117011" y="1963461"/>
                  </a:cubicBezTo>
                  <a:lnTo>
                    <a:pt x="1117011" y="1739503"/>
                  </a:lnTo>
                  <a:cubicBezTo>
                    <a:pt x="1117011" y="1708580"/>
                    <a:pt x="1091943" y="1683512"/>
                    <a:pt x="1061020" y="1683512"/>
                  </a:cubicBezTo>
                  <a:close/>
                  <a:moveTo>
                    <a:pt x="315448" y="1683512"/>
                  </a:moveTo>
                  <a:cubicBezTo>
                    <a:pt x="284525" y="1683512"/>
                    <a:pt x="259457" y="1708580"/>
                    <a:pt x="259457" y="1739503"/>
                  </a:cubicBezTo>
                  <a:lnTo>
                    <a:pt x="259457" y="1963461"/>
                  </a:lnTo>
                  <a:cubicBezTo>
                    <a:pt x="259457" y="1994384"/>
                    <a:pt x="284525" y="2019452"/>
                    <a:pt x="315448" y="2019452"/>
                  </a:cubicBezTo>
                  <a:lnTo>
                    <a:pt x="539406" y="2019452"/>
                  </a:lnTo>
                  <a:cubicBezTo>
                    <a:pt x="570329" y="2019452"/>
                    <a:pt x="595397" y="1994384"/>
                    <a:pt x="595397" y="1963461"/>
                  </a:cubicBezTo>
                  <a:lnTo>
                    <a:pt x="595397" y="1739503"/>
                  </a:lnTo>
                  <a:cubicBezTo>
                    <a:pt x="595397" y="1708580"/>
                    <a:pt x="570329" y="1683512"/>
                    <a:pt x="539406" y="1683512"/>
                  </a:cubicBezTo>
                  <a:close/>
                  <a:moveTo>
                    <a:pt x="1880291" y="1187192"/>
                  </a:moveTo>
                  <a:cubicBezTo>
                    <a:pt x="1849368" y="1187192"/>
                    <a:pt x="1824300" y="1212260"/>
                    <a:pt x="1824300" y="1243183"/>
                  </a:cubicBezTo>
                  <a:lnTo>
                    <a:pt x="1824300" y="1467141"/>
                  </a:lnTo>
                  <a:cubicBezTo>
                    <a:pt x="1824300" y="1498064"/>
                    <a:pt x="1849368" y="1523132"/>
                    <a:pt x="1880291" y="1523132"/>
                  </a:cubicBezTo>
                  <a:lnTo>
                    <a:pt x="2104249" y="1523132"/>
                  </a:lnTo>
                  <a:cubicBezTo>
                    <a:pt x="2135172" y="1523132"/>
                    <a:pt x="2160240" y="1498064"/>
                    <a:pt x="2160240" y="1467141"/>
                  </a:cubicBezTo>
                  <a:lnTo>
                    <a:pt x="2160240" y="1243183"/>
                  </a:lnTo>
                  <a:cubicBezTo>
                    <a:pt x="2160240" y="1212260"/>
                    <a:pt x="2135172" y="1187192"/>
                    <a:pt x="2104249" y="1187192"/>
                  </a:cubicBezTo>
                  <a:close/>
                  <a:moveTo>
                    <a:pt x="1358676" y="1187192"/>
                  </a:moveTo>
                  <a:cubicBezTo>
                    <a:pt x="1327753" y="1187192"/>
                    <a:pt x="1302685" y="1212260"/>
                    <a:pt x="1302685" y="1243183"/>
                  </a:cubicBezTo>
                  <a:lnTo>
                    <a:pt x="1302685" y="1467141"/>
                  </a:lnTo>
                  <a:cubicBezTo>
                    <a:pt x="1302685" y="1498064"/>
                    <a:pt x="1327753" y="1523132"/>
                    <a:pt x="1358676" y="1523132"/>
                  </a:cubicBezTo>
                  <a:lnTo>
                    <a:pt x="1582634" y="1523132"/>
                  </a:lnTo>
                  <a:cubicBezTo>
                    <a:pt x="1613557" y="1523132"/>
                    <a:pt x="1638625" y="1498064"/>
                    <a:pt x="1638625" y="1467141"/>
                  </a:cubicBezTo>
                  <a:lnTo>
                    <a:pt x="1638625" y="1243183"/>
                  </a:lnTo>
                  <a:cubicBezTo>
                    <a:pt x="1638625" y="1212260"/>
                    <a:pt x="1613557" y="1187192"/>
                    <a:pt x="1582634" y="1187192"/>
                  </a:cubicBezTo>
                  <a:close/>
                  <a:moveTo>
                    <a:pt x="837062" y="1187192"/>
                  </a:moveTo>
                  <a:cubicBezTo>
                    <a:pt x="806139" y="1187192"/>
                    <a:pt x="781071" y="1212260"/>
                    <a:pt x="781071" y="1243183"/>
                  </a:cubicBezTo>
                  <a:lnTo>
                    <a:pt x="781071" y="1467141"/>
                  </a:lnTo>
                  <a:cubicBezTo>
                    <a:pt x="781071" y="1498064"/>
                    <a:pt x="806139" y="1523132"/>
                    <a:pt x="837062" y="1523132"/>
                  </a:cubicBezTo>
                  <a:lnTo>
                    <a:pt x="1061020" y="1523132"/>
                  </a:lnTo>
                  <a:cubicBezTo>
                    <a:pt x="1091943" y="1523132"/>
                    <a:pt x="1117011" y="1498064"/>
                    <a:pt x="1117011" y="1467141"/>
                  </a:cubicBezTo>
                  <a:lnTo>
                    <a:pt x="1117011" y="1243183"/>
                  </a:lnTo>
                  <a:cubicBezTo>
                    <a:pt x="1117011" y="1212260"/>
                    <a:pt x="1091943" y="1187192"/>
                    <a:pt x="1061020" y="1187192"/>
                  </a:cubicBezTo>
                  <a:close/>
                  <a:moveTo>
                    <a:pt x="315448" y="1187192"/>
                  </a:moveTo>
                  <a:cubicBezTo>
                    <a:pt x="284525" y="1187192"/>
                    <a:pt x="259457" y="1212260"/>
                    <a:pt x="259457" y="1243183"/>
                  </a:cubicBezTo>
                  <a:lnTo>
                    <a:pt x="259457" y="1467141"/>
                  </a:lnTo>
                  <a:cubicBezTo>
                    <a:pt x="259457" y="1498064"/>
                    <a:pt x="284525" y="1523132"/>
                    <a:pt x="315448" y="1523132"/>
                  </a:cubicBezTo>
                  <a:lnTo>
                    <a:pt x="539406" y="1523132"/>
                  </a:lnTo>
                  <a:cubicBezTo>
                    <a:pt x="570329" y="1523132"/>
                    <a:pt x="595397" y="1498064"/>
                    <a:pt x="595397" y="1467141"/>
                  </a:cubicBezTo>
                  <a:lnTo>
                    <a:pt x="595397" y="1243183"/>
                  </a:lnTo>
                  <a:cubicBezTo>
                    <a:pt x="595397" y="1212260"/>
                    <a:pt x="570329" y="1187192"/>
                    <a:pt x="539406" y="1187192"/>
                  </a:cubicBezTo>
                  <a:close/>
                  <a:moveTo>
                    <a:pt x="348041" y="163575"/>
                  </a:moveTo>
                  <a:cubicBezTo>
                    <a:pt x="275130" y="163575"/>
                    <a:pt x="216024" y="222681"/>
                    <a:pt x="216024" y="295592"/>
                  </a:cubicBezTo>
                  <a:lnTo>
                    <a:pt x="216024" y="823646"/>
                  </a:lnTo>
                  <a:cubicBezTo>
                    <a:pt x="216024" y="896557"/>
                    <a:pt x="275130" y="955663"/>
                    <a:pt x="348041" y="955663"/>
                  </a:cubicBezTo>
                  <a:lnTo>
                    <a:pt x="2100231" y="955663"/>
                  </a:lnTo>
                  <a:cubicBezTo>
                    <a:pt x="2173142" y="955663"/>
                    <a:pt x="2232248" y="896557"/>
                    <a:pt x="2232248" y="823646"/>
                  </a:cubicBezTo>
                  <a:lnTo>
                    <a:pt x="2232248" y="295592"/>
                  </a:lnTo>
                  <a:cubicBezTo>
                    <a:pt x="2232248" y="222681"/>
                    <a:pt x="2173142" y="163575"/>
                    <a:pt x="2100231" y="163575"/>
                  </a:cubicBezTo>
                  <a:close/>
                  <a:moveTo>
                    <a:pt x="265172" y="0"/>
                  </a:moveTo>
                  <a:lnTo>
                    <a:pt x="2183100" y="0"/>
                  </a:lnTo>
                  <a:cubicBezTo>
                    <a:pt x="2329550" y="0"/>
                    <a:pt x="2448272" y="118722"/>
                    <a:pt x="2448272" y="265172"/>
                  </a:cubicBezTo>
                  <a:lnTo>
                    <a:pt x="2448272" y="2974828"/>
                  </a:lnTo>
                  <a:cubicBezTo>
                    <a:pt x="2448272" y="3121278"/>
                    <a:pt x="2329550" y="3240000"/>
                    <a:pt x="2183100" y="3240000"/>
                  </a:cubicBezTo>
                  <a:lnTo>
                    <a:pt x="265172" y="3240000"/>
                  </a:lnTo>
                  <a:cubicBezTo>
                    <a:pt x="118722" y="3240000"/>
                    <a:pt x="0" y="3121278"/>
                    <a:pt x="0" y="2974828"/>
                  </a:cubicBezTo>
                  <a:lnTo>
                    <a:pt x="0" y="265172"/>
                  </a:lnTo>
                  <a:cubicBezTo>
                    <a:pt x="0" y="118722"/>
                    <a:pt x="118722" y="0"/>
                    <a:pt x="2651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39" name="Rounded Rectangle 6">
              <a:extLst>
                <a:ext uri="{FF2B5EF4-FFF2-40B4-BE49-F238E27FC236}">
                  <a16:creationId xmlns:a16="http://schemas.microsoft.com/office/drawing/2014/main" xmlns="" id="{611C0FDF-1D93-4E2A-8FCE-0122925973D5}"/>
                </a:ext>
              </a:extLst>
            </p:cNvPr>
            <p:cNvSpPr/>
            <p:nvPr/>
          </p:nvSpPr>
          <p:spPr>
            <a:xfrm>
              <a:off x="5516214" y="2800195"/>
              <a:ext cx="345998" cy="351772"/>
            </a:xfrm>
            <a:custGeom>
              <a:avLst/>
              <a:gdLst/>
              <a:ahLst/>
              <a:cxnLst/>
              <a:rect l="l" t="t" r="r" b="b"/>
              <a:pathLst>
                <a:path w="3186824" h="3060919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0" name="Rectangle 16">
              <a:extLst>
                <a:ext uri="{FF2B5EF4-FFF2-40B4-BE49-F238E27FC236}">
                  <a16:creationId xmlns:a16="http://schemas.microsoft.com/office/drawing/2014/main" xmlns="" id="{6DFB35A4-0EAD-4BEF-AA2B-E5D2535B73F6}"/>
                </a:ext>
              </a:extLst>
            </p:cNvPr>
            <p:cNvSpPr/>
            <p:nvPr/>
          </p:nvSpPr>
          <p:spPr>
            <a:xfrm rot="2700000">
              <a:off x="5556252" y="4408375"/>
              <a:ext cx="265920" cy="476745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1" name="Rounded Rectangle 27">
              <a:extLst>
                <a:ext uri="{FF2B5EF4-FFF2-40B4-BE49-F238E27FC236}">
                  <a16:creationId xmlns:a16="http://schemas.microsoft.com/office/drawing/2014/main" xmlns="" id="{997594F4-3CFE-422E-A4C7-F42F2F5DFA91}"/>
                </a:ext>
              </a:extLst>
            </p:cNvPr>
            <p:cNvSpPr/>
            <p:nvPr/>
          </p:nvSpPr>
          <p:spPr>
            <a:xfrm>
              <a:off x="5516213" y="5398794"/>
              <a:ext cx="346396" cy="266079"/>
            </a:xfrm>
            <a:custGeom>
              <a:avLst/>
              <a:gdLst/>
              <a:ahLst/>
              <a:cxnLst/>
              <a:rect l="l" t="t" r="r" b="b"/>
              <a:pathLst>
                <a:path w="3186824" h="2447912">
                  <a:moveTo>
                    <a:pt x="1917737" y="1021643"/>
                  </a:moveTo>
                  <a:cubicBezTo>
                    <a:pt x="2188548" y="1021643"/>
                    <a:pt x="2408083" y="1241178"/>
                    <a:pt x="2408083" y="1511989"/>
                  </a:cubicBezTo>
                  <a:cubicBezTo>
                    <a:pt x="2408083" y="1782800"/>
                    <a:pt x="2188548" y="2002335"/>
                    <a:pt x="1917737" y="2002335"/>
                  </a:cubicBezTo>
                  <a:cubicBezTo>
                    <a:pt x="1646926" y="2002335"/>
                    <a:pt x="1427391" y="1782800"/>
                    <a:pt x="1427391" y="1511989"/>
                  </a:cubicBezTo>
                  <a:cubicBezTo>
                    <a:pt x="1427391" y="1241178"/>
                    <a:pt x="1646926" y="1021643"/>
                    <a:pt x="1917737" y="1021643"/>
                  </a:cubicBezTo>
                  <a:close/>
                  <a:moveTo>
                    <a:pt x="1917737" y="827913"/>
                  </a:moveTo>
                  <a:cubicBezTo>
                    <a:pt x="1539932" y="827913"/>
                    <a:pt x="1233661" y="1134184"/>
                    <a:pt x="1233661" y="1511989"/>
                  </a:cubicBezTo>
                  <a:cubicBezTo>
                    <a:pt x="1233661" y="1889794"/>
                    <a:pt x="1539932" y="2196065"/>
                    <a:pt x="1917737" y="2196065"/>
                  </a:cubicBezTo>
                  <a:cubicBezTo>
                    <a:pt x="2295542" y="2196065"/>
                    <a:pt x="2601813" y="1889794"/>
                    <a:pt x="2601813" y="1511989"/>
                  </a:cubicBezTo>
                  <a:cubicBezTo>
                    <a:pt x="2601813" y="1134184"/>
                    <a:pt x="2295542" y="827913"/>
                    <a:pt x="1917737" y="827913"/>
                  </a:cubicBezTo>
                  <a:close/>
                  <a:moveTo>
                    <a:pt x="1112286" y="675885"/>
                  </a:moveTo>
                  <a:lnTo>
                    <a:pt x="1112286" y="830188"/>
                  </a:lnTo>
                  <a:lnTo>
                    <a:pt x="1328310" y="830188"/>
                  </a:lnTo>
                  <a:lnTo>
                    <a:pt x="1328310" y="675885"/>
                  </a:lnTo>
                  <a:close/>
                  <a:moveTo>
                    <a:pt x="2586084" y="626422"/>
                  </a:moveTo>
                  <a:lnTo>
                    <a:pt x="2586084" y="830188"/>
                  </a:lnTo>
                  <a:lnTo>
                    <a:pt x="3001340" y="830188"/>
                  </a:lnTo>
                  <a:lnTo>
                    <a:pt x="3001340" y="626422"/>
                  </a:lnTo>
                  <a:close/>
                  <a:moveTo>
                    <a:pt x="1593701" y="108218"/>
                  </a:moveTo>
                  <a:lnTo>
                    <a:pt x="1593701" y="432905"/>
                  </a:lnTo>
                  <a:lnTo>
                    <a:pt x="2241773" y="432905"/>
                  </a:lnTo>
                  <a:lnTo>
                    <a:pt x="2241773" y="108218"/>
                  </a:lnTo>
                  <a:close/>
                  <a:moveTo>
                    <a:pt x="1452512" y="0"/>
                  </a:moveTo>
                  <a:lnTo>
                    <a:pt x="2382963" y="0"/>
                  </a:lnTo>
                  <a:cubicBezTo>
                    <a:pt x="2433311" y="0"/>
                    <a:pt x="2474127" y="40816"/>
                    <a:pt x="2474127" y="91164"/>
                  </a:cubicBezTo>
                  <a:lnTo>
                    <a:pt x="2474127" y="432905"/>
                  </a:lnTo>
                  <a:lnTo>
                    <a:pt x="2933014" y="432905"/>
                  </a:lnTo>
                  <a:cubicBezTo>
                    <a:pt x="3073189" y="432905"/>
                    <a:pt x="3186824" y="546540"/>
                    <a:pt x="3186824" y="686715"/>
                  </a:cubicBezTo>
                  <a:lnTo>
                    <a:pt x="3186824" y="2194102"/>
                  </a:lnTo>
                  <a:cubicBezTo>
                    <a:pt x="3186824" y="2334277"/>
                    <a:pt x="3073189" y="2447912"/>
                    <a:pt x="2933014" y="2447912"/>
                  </a:cubicBezTo>
                  <a:lnTo>
                    <a:pt x="253810" y="2447912"/>
                  </a:lnTo>
                  <a:cubicBezTo>
                    <a:pt x="113635" y="2447912"/>
                    <a:pt x="0" y="2334277"/>
                    <a:pt x="0" y="2194102"/>
                  </a:cubicBezTo>
                  <a:lnTo>
                    <a:pt x="0" y="686715"/>
                  </a:lnTo>
                  <a:cubicBezTo>
                    <a:pt x="0" y="546540"/>
                    <a:pt x="113635" y="432905"/>
                    <a:pt x="253810" y="432905"/>
                  </a:cubicBezTo>
                  <a:lnTo>
                    <a:pt x="307082" y="432905"/>
                  </a:lnTo>
                  <a:lnTo>
                    <a:pt x="307082" y="313169"/>
                  </a:lnTo>
                  <a:cubicBezTo>
                    <a:pt x="307082" y="287995"/>
                    <a:pt x="327490" y="267587"/>
                    <a:pt x="352664" y="267587"/>
                  </a:cubicBezTo>
                  <a:lnTo>
                    <a:pt x="817888" y="267587"/>
                  </a:lnTo>
                  <a:cubicBezTo>
                    <a:pt x="843062" y="267587"/>
                    <a:pt x="863470" y="287995"/>
                    <a:pt x="863470" y="313169"/>
                  </a:cubicBezTo>
                  <a:lnTo>
                    <a:pt x="863470" y="432905"/>
                  </a:lnTo>
                  <a:lnTo>
                    <a:pt x="1361348" y="432905"/>
                  </a:lnTo>
                  <a:lnTo>
                    <a:pt x="1361348" y="91164"/>
                  </a:lnTo>
                  <a:cubicBezTo>
                    <a:pt x="1361348" y="40816"/>
                    <a:pt x="1402164" y="0"/>
                    <a:pt x="14525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2" name="Заголовок 1"/>
            <p:cNvSpPr txBox="1">
              <a:spLocks/>
            </p:cNvSpPr>
            <p:nvPr/>
          </p:nvSpPr>
          <p:spPr>
            <a:xfrm>
              <a:off x="-248199" y="-67911"/>
              <a:ext cx="12192000" cy="13255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ОСНОВНЫЕ ЗАДАЧИ БЮДЖЕТНОЙ </a:t>
              </a:r>
              <a:b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И НАЛОГОВОЙ ПОЛИТИКИ</a:t>
              </a:r>
              <a:endParaRPr lang="ru-RU" sz="3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2815440"/>
              <a:ext cx="9792771" cy="6639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0A5BAF59-F42E-4D40-BBB4-7DF95D876CE0}"/>
                </a:ext>
              </a:extLst>
            </p:cNvPr>
            <p:cNvSpPr/>
            <p:nvPr/>
          </p:nvSpPr>
          <p:spPr>
            <a:xfrm>
              <a:off x="1748989" y="3618160"/>
              <a:ext cx="9792771" cy="6639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2625542"/>
              <a:ext cx="1493509" cy="697264"/>
              <a:chOff x="4333508" y="1848856"/>
              <a:chExt cx="1493509" cy="756162"/>
            </a:xfrm>
          </p:grpSpPr>
          <p:pic>
            <p:nvPicPr>
              <p:cNvPr id="14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65159E6F-9BA0-4F97-98F9-2456A0954473}"/>
                </a:ext>
              </a:extLst>
            </p:cNvPr>
            <p:cNvGrpSpPr/>
            <p:nvPr/>
          </p:nvGrpSpPr>
          <p:grpSpPr>
            <a:xfrm>
              <a:off x="1273805" y="3433924"/>
              <a:ext cx="1493508" cy="697263"/>
              <a:chOff x="4333509" y="1848856"/>
              <a:chExt cx="1493508" cy="756161"/>
            </a:xfrm>
          </p:grpSpPr>
          <p:pic>
            <p:nvPicPr>
              <p:cNvPr id="17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451799EE-CC1A-4F0A-8666-609F8CF29F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0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Isosceles Triangle 17">
                <a:extLst>
                  <a:ext uri="{FF2B5EF4-FFF2-40B4-BE49-F238E27FC236}">
                    <a16:creationId xmlns:a16="http://schemas.microsoft.com/office/drawing/2014/main" xmlns="" id="{C2F3CB72-4A68-4261-A332-7501AEC6989F}"/>
                  </a:ext>
                </a:extLst>
              </p:cNvPr>
              <p:cNvSpPr/>
              <p:nvPr/>
            </p:nvSpPr>
            <p:spPr>
              <a:xfrm rot="18900000">
                <a:off x="4333509" y="1848856"/>
                <a:ext cx="1272933" cy="633310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43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2008538"/>
              <a:ext cx="9792771" cy="6639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1818640"/>
              <a:ext cx="1493509" cy="697264"/>
              <a:chOff x="4333508" y="1848856"/>
              <a:chExt cx="1493509" cy="756162"/>
            </a:xfrm>
          </p:grpSpPr>
          <p:pic>
            <p:nvPicPr>
              <p:cNvPr id="45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1216204"/>
              <a:ext cx="9792771" cy="6639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48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1026306"/>
              <a:ext cx="1493509" cy="697264"/>
              <a:chOff x="4333508" y="1848856"/>
              <a:chExt cx="1493509" cy="756162"/>
            </a:xfrm>
          </p:grpSpPr>
          <p:pic>
            <p:nvPicPr>
              <p:cNvPr id="49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58" name="Google Shape;172;p22"/>
            <p:cNvSpPr/>
            <p:nvPr/>
          </p:nvSpPr>
          <p:spPr>
            <a:xfrm>
              <a:off x="2139230" y="1258365"/>
              <a:ext cx="9402530" cy="8183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2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ОБЕСПЕЧЕНИЕ УСТОЙЧИВОСТИ БЮДЖЕТНОЙ СИСТЕМЫ ЗА СЧЕТ ПОЛУЧЕНИЯ НЕОБХОДИМОГО ОБЪЕМА ДОХОДОВ БЮДЖЕТА БЕРЕЗОВСКОГО РАЙОНА ДЛЯ СОЗДАНИЯ СОЦИАЛЬНОЙ И ЭКОНОМИЧЕСКОЙ СТАБИЛЬНОСТИ БЕРЕЗОВСКОГО РАЙОНА, А ТАКЖЕ БЮДЖЕТА ПОСЕЛЕНИЯ</a:t>
              </a:r>
              <a:endParaRPr lang="ru-RU" sz="12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72;p22"/>
            <p:cNvSpPr/>
            <p:nvPr/>
          </p:nvSpPr>
          <p:spPr>
            <a:xfrm>
              <a:off x="2464351" y="2141506"/>
              <a:ext cx="8518609" cy="429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ПОВЫШЕНИЕ ЭФФЕКТИВНОСТИ РАСХОДОВ И ПЕРЕОРИЕНТАЦИИ БЮДЖЕТНЫХ АССИГНОВАНИЙ В РАМКАХ СУЩЕСТВУЮЩИХ БЮДЖЕТНЫХ ОГРАНИЧЕНИЙ</a:t>
              </a:r>
            </a:p>
          </p:txBody>
        </p:sp>
        <p:sp>
          <p:nvSpPr>
            <p:cNvPr id="60" name="Google Shape;172;p22"/>
            <p:cNvSpPr/>
            <p:nvPr/>
          </p:nvSpPr>
          <p:spPr>
            <a:xfrm>
              <a:off x="2546793" y="2892488"/>
              <a:ext cx="8708235" cy="3598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КОНЦЕНТРАЦИЯ РЕСУРСОВ ПРИ РЕШЕНИИ ВАЖНЕЙШИХ ЗАДАЧ СОЦИАЛЬНО-ЭКОНОМИЧЕСКОГО РАЗВИТИЯ БЕРЕЗОВСКОГО РАЙОНА И ГОРОДСКОГО ПОСЕЛЕНИЯ БЕРЕЗОВО</a:t>
              </a:r>
            </a:p>
          </p:txBody>
        </p:sp>
        <p:sp>
          <p:nvSpPr>
            <p:cNvPr id="61" name="Google Shape;172;p22"/>
            <p:cNvSpPr/>
            <p:nvPr/>
          </p:nvSpPr>
          <p:spPr>
            <a:xfrm>
              <a:off x="1030352" y="3690099"/>
              <a:ext cx="11386606" cy="4524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РАСШИРЕНИЕ ПРАКТИКИ ОСУЩЕСТВЛЕНИЯ БЮДЖЕТНЫХ РАСХОДОВ НА ПРОЕКТНЫХ </a:t>
              </a:r>
            </a:p>
            <a:p>
              <a:pPr lvl="0" algn="ctr"/>
              <a:r>
                <a:rPr lang="ru-RU" sz="1400" b="1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ПРИНЦИПАХ УПРАВЛЕНИЯ</a:t>
              </a:r>
              <a:endPara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</p:grp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8800" y="177800"/>
            <a:ext cx="1308100" cy="134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9719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D720F60-DBFA-4CE1-BEFB-7D5564E7CE04}"/>
              </a:ext>
            </a:extLst>
          </p:cNvPr>
          <p:cNvGrpSpPr/>
          <p:nvPr/>
        </p:nvGrpSpPr>
        <p:grpSpPr>
          <a:xfrm>
            <a:off x="414362" y="1041400"/>
            <a:ext cx="9986938" cy="1460224"/>
            <a:chOff x="-3275764" y="1154174"/>
            <a:chExt cx="9014587" cy="1754490"/>
          </a:xfrm>
          <a:effectLst/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ABCC6BB0-46FC-42BC-91EC-8C2C600526DD}"/>
                </a:ext>
              </a:extLst>
            </p:cNvPr>
            <p:cNvSpPr/>
            <p:nvPr/>
          </p:nvSpPr>
          <p:spPr>
            <a:xfrm>
              <a:off x="-3275764" y="1262118"/>
              <a:ext cx="8152563" cy="76757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91A4A10-3942-4C3F-8261-723072B67C04}"/>
                </a:ext>
              </a:extLst>
            </p:cNvPr>
            <p:cNvSpPr/>
            <p:nvPr/>
          </p:nvSpPr>
          <p:spPr>
            <a:xfrm>
              <a:off x="-3275764" y="2029697"/>
              <a:ext cx="8152564" cy="7675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B9FC3857-4556-47B5-90C1-31057D27A119}"/>
                </a:ext>
              </a:extLst>
            </p:cNvPr>
            <p:cNvSpPr/>
            <p:nvPr/>
          </p:nvSpPr>
          <p:spPr>
            <a:xfrm>
              <a:off x="4490860" y="1154174"/>
              <a:ext cx="1247963" cy="875523"/>
            </a:xfrm>
            <a:custGeom>
              <a:avLst/>
              <a:gdLst>
                <a:gd name="connsiteX0" fmla="*/ 421406 w 1247963"/>
                <a:gd name="connsiteY0" fmla="*/ 0 h 875523"/>
                <a:gd name="connsiteX1" fmla="*/ 1247963 w 1247963"/>
                <a:gd name="connsiteY1" fmla="*/ 0 h 875523"/>
                <a:gd name="connsiteX2" fmla="*/ 826557 w 1247963"/>
                <a:gd name="connsiteY2" fmla="*/ 875523 h 875523"/>
                <a:gd name="connsiteX3" fmla="*/ 0 w 1247963"/>
                <a:gd name="connsiteY3" fmla="*/ 875523 h 87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963" h="875523">
                  <a:moveTo>
                    <a:pt x="421406" y="0"/>
                  </a:moveTo>
                  <a:lnTo>
                    <a:pt x="1247963" y="0"/>
                  </a:lnTo>
                  <a:lnTo>
                    <a:pt x="826557" y="875523"/>
                  </a:lnTo>
                  <a:lnTo>
                    <a:pt x="0" y="8755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C5BA3E76-2583-4852-9F96-B7AE82903172}"/>
                </a:ext>
              </a:extLst>
            </p:cNvPr>
            <p:cNvSpPr/>
            <p:nvPr/>
          </p:nvSpPr>
          <p:spPr>
            <a:xfrm>
              <a:off x="4065676" y="2029697"/>
              <a:ext cx="1249621" cy="878967"/>
            </a:xfrm>
            <a:custGeom>
              <a:avLst/>
              <a:gdLst>
                <a:gd name="connsiteX0" fmla="*/ 423064 w 1249621"/>
                <a:gd name="connsiteY0" fmla="*/ 0 h 878967"/>
                <a:gd name="connsiteX1" fmla="*/ 1249621 w 1249621"/>
                <a:gd name="connsiteY1" fmla="*/ 0 h 878967"/>
                <a:gd name="connsiteX2" fmla="*/ 826557 w 1249621"/>
                <a:gd name="connsiteY2" fmla="*/ 878967 h 878967"/>
                <a:gd name="connsiteX3" fmla="*/ 0 w 1249621"/>
                <a:gd name="connsiteY3" fmla="*/ 878967 h 8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621" h="878967">
                  <a:moveTo>
                    <a:pt x="423064" y="0"/>
                  </a:moveTo>
                  <a:lnTo>
                    <a:pt x="1249621" y="0"/>
                  </a:lnTo>
                  <a:lnTo>
                    <a:pt x="826557" y="878967"/>
                  </a:lnTo>
                  <a:lnTo>
                    <a:pt x="0" y="87896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25EA98DA-E797-49B4-8DC3-A2265CCF8B93}"/>
              </a:ext>
            </a:extLst>
          </p:cNvPr>
          <p:cNvGrpSpPr/>
          <p:nvPr/>
        </p:nvGrpSpPr>
        <p:grpSpPr>
          <a:xfrm>
            <a:off x="524115" y="2588291"/>
            <a:ext cx="8903294" cy="1506924"/>
            <a:chOff x="-2413741" y="1154174"/>
            <a:chExt cx="8152564" cy="1754490"/>
          </a:xfrm>
          <a:effectLst/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E50032C-F640-48B9-BB7E-D1D98A42D139}"/>
                </a:ext>
              </a:extLst>
            </p:cNvPr>
            <p:cNvSpPr/>
            <p:nvPr/>
          </p:nvSpPr>
          <p:spPr>
            <a:xfrm>
              <a:off x="-2413741" y="1262118"/>
              <a:ext cx="7290538" cy="76757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79FB1516-4921-43AC-A6C1-5ADDDD1BD3AF}"/>
                </a:ext>
              </a:extLst>
            </p:cNvPr>
            <p:cNvSpPr/>
            <p:nvPr/>
          </p:nvSpPr>
          <p:spPr>
            <a:xfrm>
              <a:off x="-2413740" y="2029697"/>
              <a:ext cx="7290539" cy="76757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1021C85A-1FB3-4934-AFE7-9DAC8A3C7A2B}"/>
                </a:ext>
              </a:extLst>
            </p:cNvPr>
            <p:cNvSpPr/>
            <p:nvPr/>
          </p:nvSpPr>
          <p:spPr>
            <a:xfrm>
              <a:off x="4490860" y="1154174"/>
              <a:ext cx="1247963" cy="875523"/>
            </a:xfrm>
            <a:custGeom>
              <a:avLst/>
              <a:gdLst>
                <a:gd name="connsiteX0" fmla="*/ 421406 w 1247963"/>
                <a:gd name="connsiteY0" fmla="*/ 0 h 875523"/>
                <a:gd name="connsiteX1" fmla="*/ 1247963 w 1247963"/>
                <a:gd name="connsiteY1" fmla="*/ 0 h 875523"/>
                <a:gd name="connsiteX2" fmla="*/ 826557 w 1247963"/>
                <a:gd name="connsiteY2" fmla="*/ 875523 h 875523"/>
                <a:gd name="connsiteX3" fmla="*/ 0 w 1247963"/>
                <a:gd name="connsiteY3" fmla="*/ 875523 h 87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963" h="875523">
                  <a:moveTo>
                    <a:pt x="421406" y="0"/>
                  </a:moveTo>
                  <a:lnTo>
                    <a:pt x="1247963" y="0"/>
                  </a:lnTo>
                  <a:lnTo>
                    <a:pt x="826557" y="875523"/>
                  </a:lnTo>
                  <a:lnTo>
                    <a:pt x="0" y="8755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F0E8FE89-5919-4007-9034-6F5AFB580C18}"/>
                </a:ext>
              </a:extLst>
            </p:cNvPr>
            <p:cNvSpPr/>
            <p:nvPr/>
          </p:nvSpPr>
          <p:spPr>
            <a:xfrm>
              <a:off x="4065676" y="2029697"/>
              <a:ext cx="1249621" cy="878967"/>
            </a:xfrm>
            <a:custGeom>
              <a:avLst/>
              <a:gdLst>
                <a:gd name="connsiteX0" fmla="*/ 423064 w 1249621"/>
                <a:gd name="connsiteY0" fmla="*/ 0 h 878967"/>
                <a:gd name="connsiteX1" fmla="*/ 1249621 w 1249621"/>
                <a:gd name="connsiteY1" fmla="*/ 0 h 878967"/>
                <a:gd name="connsiteX2" fmla="*/ 826557 w 1249621"/>
                <a:gd name="connsiteY2" fmla="*/ 878967 h 878967"/>
                <a:gd name="connsiteX3" fmla="*/ 0 w 1249621"/>
                <a:gd name="connsiteY3" fmla="*/ 878967 h 8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621" h="878967">
                  <a:moveTo>
                    <a:pt x="423064" y="0"/>
                  </a:moveTo>
                  <a:lnTo>
                    <a:pt x="1249621" y="0"/>
                  </a:lnTo>
                  <a:lnTo>
                    <a:pt x="826557" y="878967"/>
                  </a:lnTo>
                  <a:lnTo>
                    <a:pt x="0" y="87896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BD94D23D-330A-4686-A8DA-6A484F47B79E}"/>
              </a:ext>
            </a:extLst>
          </p:cNvPr>
          <p:cNvGrpSpPr/>
          <p:nvPr/>
        </p:nvGrpSpPr>
        <p:grpSpPr>
          <a:xfrm>
            <a:off x="583069" y="4169182"/>
            <a:ext cx="7902934" cy="1506924"/>
            <a:chOff x="-1551715" y="1154174"/>
            <a:chExt cx="7290538" cy="1754490"/>
          </a:xfrm>
          <a:effectLst/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F1EC002A-93FB-4658-BC19-87EC07B5E6E7}"/>
                </a:ext>
              </a:extLst>
            </p:cNvPr>
            <p:cNvSpPr/>
            <p:nvPr/>
          </p:nvSpPr>
          <p:spPr>
            <a:xfrm>
              <a:off x="-1551715" y="1262118"/>
              <a:ext cx="6428514" cy="767579"/>
            </a:xfrm>
            <a:prstGeom prst="rect">
              <a:avLst/>
            </a:prstGeom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AE01FB39-B2B4-4AA2-9412-88F4DD6E1197}"/>
                </a:ext>
              </a:extLst>
            </p:cNvPr>
            <p:cNvSpPr/>
            <p:nvPr/>
          </p:nvSpPr>
          <p:spPr>
            <a:xfrm>
              <a:off x="-1551715" y="2029697"/>
              <a:ext cx="6428515" cy="767579"/>
            </a:xfrm>
            <a:prstGeom prst="rect">
              <a:avLst/>
            </a:prstGeom>
            <a:gradFill>
              <a:gsLst>
                <a:gs pos="0">
                  <a:schemeClr val="accent1">
                    <a:lumMod val="80000"/>
                  </a:schemeClr>
                </a:gs>
                <a:gs pos="100000">
                  <a:schemeClr val="accent1">
                    <a:lumMod val="88000"/>
                  </a:schemeClr>
                </a:gs>
              </a:gsLst>
              <a:lin ang="8100000" scaled="1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9CDB129A-CC26-4245-AC35-F2B393300A33}"/>
                </a:ext>
              </a:extLst>
            </p:cNvPr>
            <p:cNvSpPr/>
            <p:nvPr/>
          </p:nvSpPr>
          <p:spPr>
            <a:xfrm>
              <a:off x="4490860" y="1154174"/>
              <a:ext cx="1247963" cy="875523"/>
            </a:xfrm>
            <a:custGeom>
              <a:avLst/>
              <a:gdLst>
                <a:gd name="connsiteX0" fmla="*/ 421406 w 1247963"/>
                <a:gd name="connsiteY0" fmla="*/ 0 h 875523"/>
                <a:gd name="connsiteX1" fmla="*/ 1247963 w 1247963"/>
                <a:gd name="connsiteY1" fmla="*/ 0 h 875523"/>
                <a:gd name="connsiteX2" fmla="*/ 826557 w 1247963"/>
                <a:gd name="connsiteY2" fmla="*/ 875523 h 875523"/>
                <a:gd name="connsiteX3" fmla="*/ 0 w 1247963"/>
                <a:gd name="connsiteY3" fmla="*/ 875523 h 87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963" h="875523">
                  <a:moveTo>
                    <a:pt x="421406" y="0"/>
                  </a:moveTo>
                  <a:lnTo>
                    <a:pt x="1247963" y="0"/>
                  </a:lnTo>
                  <a:lnTo>
                    <a:pt x="826557" y="875523"/>
                  </a:lnTo>
                  <a:lnTo>
                    <a:pt x="0" y="8755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EF9FAEEA-C4F0-4D9F-B590-BFA3E64E9566}"/>
                </a:ext>
              </a:extLst>
            </p:cNvPr>
            <p:cNvSpPr/>
            <p:nvPr/>
          </p:nvSpPr>
          <p:spPr>
            <a:xfrm>
              <a:off x="4065676" y="2029697"/>
              <a:ext cx="1249621" cy="878967"/>
            </a:xfrm>
            <a:custGeom>
              <a:avLst/>
              <a:gdLst>
                <a:gd name="connsiteX0" fmla="*/ 423064 w 1249621"/>
                <a:gd name="connsiteY0" fmla="*/ 0 h 878967"/>
                <a:gd name="connsiteX1" fmla="*/ 1249621 w 1249621"/>
                <a:gd name="connsiteY1" fmla="*/ 0 h 878967"/>
                <a:gd name="connsiteX2" fmla="*/ 826557 w 1249621"/>
                <a:gd name="connsiteY2" fmla="*/ 878967 h 878967"/>
                <a:gd name="connsiteX3" fmla="*/ 0 w 1249621"/>
                <a:gd name="connsiteY3" fmla="*/ 878967 h 8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621" h="878967">
                  <a:moveTo>
                    <a:pt x="423064" y="0"/>
                  </a:moveTo>
                  <a:lnTo>
                    <a:pt x="1249621" y="0"/>
                  </a:lnTo>
                  <a:lnTo>
                    <a:pt x="826557" y="878967"/>
                  </a:lnTo>
                  <a:lnTo>
                    <a:pt x="0" y="87896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-1610940" y="0"/>
            <a:ext cx="12192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ПРОЕКТОВ РЕШЕНИЙ </a:t>
            </a:r>
          </a:p>
          <a:p>
            <a:pPr algn="ctr"/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БЮДЖЕТЕ РАЙОНА И ПОСЕЛЕНИЯ БЕРЕЗОВО </a:t>
            </a:r>
          </a:p>
          <a:p>
            <a:pPr algn="ctr"/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202</a:t>
            </a:r>
            <a:r>
              <a:rPr lang="en-US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-202</a:t>
            </a:r>
            <a:r>
              <a:rPr lang="en-US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ГОДЫ</a:t>
            </a:r>
            <a:endParaRPr lang="ru-RU" sz="25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52598" y="1314637"/>
            <a:ext cx="817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ПО СОСТАВЛЕНИЮ, РАССМОТРЕНИЮ И УТВЕРЖДЕНИЮ ПРОЕКТОВ РЕШЕНИЙ РАЙОНА И Г.П. БЕРЕЗОВО НА ТЕКУЩИЙ ФИНАНСОВЫЙ ГОД И ПЛАНОВЫЙ ПЕРИОД, ПРОВЕДЕНО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ЗАСЕДАНИЙ БЮДЖЕТНЫХ КОМИССИЙ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29369" y="2878609"/>
            <a:ext cx="70364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КООРДИНАЦИЯ РАБОТЫ СТРУКТУРНЫХ ПОДРАЗДЕЛЕНИЙ АДМИНИСТРАЦИИ РАЙОНА ПРИ РАЗРАБОТКЕ ПРОЕКТОВ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РЕШЕНИЙ О БЮДЖЕТЕ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53677" y="4510300"/>
            <a:ext cx="6377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ПРОВЕДЕНИЕ 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ИНДИВИДУАЛЬНЫХ РАБОЧИХ СОВЕЩАНИЙ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КАЖДЫМ ОТВЕТСТВЕННЫМ ИСПОЛНИТЕЛЕМ МУНИЦИПАЛЬНЫХ ПРОГРАММ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9001185" y="2544523"/>
            <a:ext cx="2980540" cy="2721364"/>
            <a:chOff x="4247069" y="2007223"/>
            <a:chExt cx="3697862" cy="3376310"/>
          </a:xfrm>
        </p:grpSpPr>
        <p:sp>
          <p:nvSpPr>
            <p:cNvPr id="46" name="Graphic 4">
              <a:extLst>
                <a:ext uri="{FF2B5EF4-FFF2-40B4-BE49-F238E27FC236}">
                  <a16:creationId xmlns:a16="http://schemas.microsoft.com/office/drawing/2014/main" xmlns="" id="{91BC5F71-D610-49B7-A076-D86676C091B2}"/>
                </a:ext>
              </a:extLst>
            </p:cNvPr>
            <p:cNvSpPr/>
            <p:nvPr/>
          </p:nvSpPr>
          <p:spPr>
            <a:xfrm>
              <a:off x="4247069" y="2007223"/>
              <a:ext cx="3697862" cy="3376310"/>
            </a:xfrm>
            <a:custGeom>
              <a:avLst/>
              <a:gdLst>
                <a:gd name="connsiteX0" fmla="*/ 1465659 w 2190750"/>
                <a:gd name="connsiteY0" fmla="*/ 0 h 2000250"/>
                <a:gd name="connsiteX1" fmla="*/ 733187 w 2190750"/>
                <a:gd name="connsiteY1" fmla="*/ 0 h 2000250"/>
                <a:gd name="connsiteX2" fmla="*/ 416004 w 2190750"/>
                <a:gd name="connsiteY2" fmla="*/ 182880 h 2000250"/>
                <a:gd name="connsiteX3" fmla="*/ 49292 w 2190750"/>
                <a:gd name="connsiteY3" fmla="*/ 817245 h 2000250"/>
                <a:gd name="connsiteX4" fmla="*/ 49292 w 2190750"/>
                <a:gd name="connsiteY4" fmla="*/ 1183005 h 2000250"/>
                <a:gd name="connsiteX5" fmla="*/ 416004 w 2190750"/>
                <a:gd name="connsiteY5" fmla="*/ 1817370 h 2000250"/>
                <a:gd name="connsiteX6" fmla="*/ 733187 w 2190750"/>
                <a:gd name="connsiteY6" fmla="*/ 2000250 h 2000250"/>
                <a:gd name="connsiteX7" fmla="*/ 1465659 w 2190750"/>
                <a:gd name="connsiteY7" fmla="*/ 2000250 h 2000250"/>
                <a:gd name="connsiteX8" fmla="*/ 1782842 w 2190750"/>
                <a:gd name="connsiteY8" fmla="*/ 1817370 h 2000250"/>
                <a:gd name="connsiteX9" fmla="*/ 2149555 w 2190750"/>
                <a:gd name="connsiteY9" fmla="*/ 1183005 h 2000250"/>
                <a:gd name="connsiteX10" fmla="*/ 2149555 w 2190750"/>
                <a:gd name="connsiteY10" fmla="*/ 817245 h 2000250"/>
                <a:gd name="connsiteX11" fmla="*/ 1782842 w 2190750"/>
                <a:gd name="connsiteY11" fmla="*/ 182880 h 2000250"/>
                <a:gd name="connsiteX12" fmla="*/ 1465659 w 2190750"/>
                <a:gd name="connsiteY12" fmla="*/ 0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0750" h="2000250">
                  <a:moveTo>
                    <a:pt x="1465659" y="0"/>
                  </a:moveTo>
                  <a:lnTo>
                    <a:pt x="733187" y="0"/>
                  </a:lnTo>
                  <a:cubicBezTo>
                    <a:pt x="602694" y="0"/>
                    <a:pt x="481727" y="69533"/>
                    <a:pt x="416004" y="182880"/>
                  </a:cubicBezTo>
                  <a:lnTo>
                    <a:pt x="49292" y="817245"/>
                  </a:lnTo>
                  <a:cubicBezTo>
                    <a:pt x="-16431" y="930593"/>
                    <a:pt x="-16431" y="1069658"/>
                    <a:pt x="49292" y="1183005"/>
                  </a:cubicBezTo>
                  <a:lnTo>
                    <a:pt x="416004" y="1817370"/>
                  </a:lnTo>
                  <a:cubicBezTo>
                    <a:pt x="481727" y="1930718"/>
                    <a:pt x="601742" y="2000250"/>
                    <a:pt x="733187" y="2000250"/>
                  </a:cubicBezTo>
                  <a:lnTo>
                    <a:pt x="1465659" y="2000250"/>
                  </a:lnTo>
                  <a:cubicBezTo>
                    <a:pt x="1596152" y="2000250"/>
                    <a:pt x="1717119" y="1930718"/>
                    <a:pt x="1782842" y="1817370"/>
                  </a:cubicBezTo>
                  <a:lnTo>
                    <a:pt x="2149555" y="1183005"/>
                  </a:lnTo>
                  <a:cubicBezTo>
                    <a:pt x="2215277" y="1069658"/>
                    <a:pt x="2215277" y="930593"/>
                    <a:pt x="2149555" y="817245"/>
                  </a:cubicBezTo>
                  <a:lnTo>
                    <a:pt x="1782842" y="182880"/>
                  </a:lnTo>
                  <a:cubicBezTo>
                    <a:pt x="1717119" y="69533"/>
                    <a:pt x="1596152" y="0"/>
                    <a:pt x="1465659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Graphic 12">
              <a:extLst>
                <a:ext uri="{FF2B5EF4-FFF2-40B4-BE49-F238E27FC236}">
                  <a16:creationId xmlns:a16="http://schemas.microsoft.com/office/drawing/2014/main" xmlns="" id="{6FA81674-26A4-4E6B-9462-30913BDBE723}"/>
                </a:ext>
              </a:extLst>
            </p:cNvPr>
            <p:cNvSpPr/>
            <p:nvPr/>
          </p:nvSpPr>
          <p:spPr>
            <a:xfrm>
              <a:off x="6104792" y="2272696"/>
              <a:ext cx="1152966" cy="2846007"/>
            </a:xfrm>
            <a:custGeom>
              <a:avLst/>
              <a:gdLst>
                <a:gd name="connsiteX0" fmla="*/ 10001 w 1809750"/>
                <a:gd name="connsiteY0" fmla="*/ 4380249 h 4467225"/>
                <a:gd name="connsiteX1" fmla="*/ 33814 w 1809750"/>
                <a:gd name="connsiteY1" fmla="*/ 4357389 h 4467225"/>
                <a:gd name="connsiteX2" fmla="*/ 68104 w 1809750"/>
                <a:gd name="connsiteY2" fmla="*/ 4343101 h 4467225"/>
                <a:gd name="connsiteX3" fmla="*/ 128111 w 1809750"/>
                <a:gd name="connsiteY3" fmla="*/ 4262139 h 4467225"/>
                <a:gd name="connsiteX4" fmla="*/ 157639 w 1809750"/>
                <a:gd name="connsiteY4" fmla="*/ 4100214 h 4467225"/>
                <a:gd name="connsiteX5" fmla="*/ 220504 w 1809750"/>
                <a:gd name="connsiteY5" fmla="*/ 3863994 h 4467225"/>
                <a:gd name="connsiteX6" fmla="*/ 242411 w 1809750"/>
                <a:gd name="connsiteY6" fmla="*/ 3805891 h 4467225"/>
                <a:gd name="connsiteX7" fmla="*/ 268129 w 1809750"/>
                <a:gd name="connsiteY7" fmla="*/ 3699211 h 4467225"/>
                <a:gd name="connsiteX8" fmla="*/ 328136 w 1809750"/>
                <a:gd name="connsiteY8" fmla="*/ 3422034 h 4467225"/>
                <a:gd name="connsiteX9" fmla="*/ 327184 w 1809750"/>
                <a:gd name="connsiteY9" fmla="*/ 3396316 h 4467225"/>
                <a:gd name="connsiteX10" fmla="*/ 328136 w 1809750"/>
                <a:gd name="connsiteY10" fmla="*/ 3382029 h 4467225"/>
                <a:gd name="connsiteX11" fmla="*/ 370999 w 1809750"/>
                <a:gd name="connsiteY11" fmla="*/ 3260109 h 4467225"/>
                <a:gd name="connsiteX12" fmla="*/ 386239 w 1809750"/>
                <a:gd name="connsiteY12" fmla="*/ 3223914 h 4467225"/>
                <a:gd name="connsiteX13" fmla="*/ 406241 w 1809750"/>
                <a:gd name="connsiteY13" fmla="*/ 3121996 h 4467225"/>
                <a:gd name="connsiteX14" fmla="*/ 423386 w 1809750"/>
                <a:gd name="connsiteY14" fmla="*/ 3035319 h 4467225"/>
                <a:gd name="connsiteX15" fmla="*/ 434816 w 1809750"/>
                <a:gd name="connsiteY15" fmla="*/ 2983884 h 4467225"/>
                <a:gd name="connsiteX16" fmla="*/ 461486 w 1809750"/>
                <a:gd name="connsiteY16" fmla="*/ 2818149 h 4467225"/>
                <a:gd name="connsiteX17" fmla="*/ 471011 w 1809750"/>
                <a:gd name="connsiteY17" fmla="*/ 2784811 h 4467225"/>
                <a:gd name="connsiteX18" fmla="*/ 476726 w 1809750"/>
                <a:gd name="connsiteY18" fmla="*/ 2732424 h 4467225"/>
                <a:gd name="connsiteX19" fmla="*/ 495776 w 1809750"/>
                <a:gd name="connsiteY19" fmla="*/ 2643841 h 4467225"/>
                <a:gd name="connsiteX20" fmla="*/ 503396 w 1809750"/>
                <a:gd name="connsiteY20" fmla="*/ 2624791 h 4467225"/>
                <a:gd name="connsiteX21" fmla="*/ 504349 w 1809750"/>
                <a:gd name="connsiteY21" fmla="*/ 2537161 h 4467225"/>
                <a:gd name="connsiteX22" fmla="*/ 511016 w 1809750"/>
                <a:gd name="connsiteY22" fmla="*/ 2502871 h 4467225"/>
                <a:gd name="connsiteX23" fmla="*/ 538639 w 1809750"/>
                <a:gd name="connsiteY23" fmla="*/ 2290464 h 4467225"/>
                <a:gd name="connsiteX24" fmla="*/ 539591 w 1809750"/>
                <a:gd name="connsiteY24" fmla="*/ 2259984 h 4467225"/>
                <a:gd name="connsiteX25" fmla="*/ 559594 w 1809750"/>
                <a:gd name="connsiteY25" fmla="*/ 2226646 h 4467225"/>
                <a:gd name="connsiteX26" fmla="*/ 558641 w 1809750"/>
                <a:gd name="connsiteY26" fmla="*/ 2183784 h 4467225"/>
                <a:gd name="connsiteX27" fmla="*/ 561499 w 1809750"/>
                <a:gd name="connsiteY27" fmla="*/ 2168544 h 4467225"/>
                <a:gd name="connsiteX28" fmla="*/ 554831 w 1809750"/>
                <a:gd name="connsiteY28" fmla="*/ 2102821 h 4467225"/>
                <a:gd name="connsiteX29" fmla="*/ 529114 w 1809750"/>
                <a:gd name="connsiteY29" fmla="*/ 2085676 h 4467225"/>
                <a:gd name="connsiteX30" fmla="*/ 493871 w 1809750"/>
                <a:gd name="connsiteY30" fmla="*/ 2092344 h 4467225"/>
                <a:gd name="connsiteX31" fmla="*/ 492919 w 1809750"/>
                <a:gd name="connsiteY31" fmla="*/ 2084724 h 4467225"/>
                <a:gd name="connsiteX32" fmla="*/ 520541 w 1809750"/>
                <a:gd name="connsiteY32" fmla="*/ 2079961 h 4467225"/>
                <a:gd name="connsiteX33" fmla="*/ 520541 w 1809750"/>
                <a:gd name="connsiteY33" fmla="*/ 2075199 h 4467225"/>
                <a:gd name="connsiteX34" fmla="*/ 474821 w 1809750"/>
                <a:gd name="connsiteY34" fmla="*/ 2063769 h 4467225"/>
                <a:gd name="connsiteX35" fmla="*/ 488156 w 1809750"/>
                <a:gd name="connsiteY35" fmla="*/ 2009476 h 4467225"/>
                <a:gd name="connsiteX36" fmla="*/ 579596 w 1809750"/>
                <a:gd name="connsiteY36" fmla="*/ 1892319 h 4467225"/>
                <a:gd name="connsiteX37" fmla="*/ 533876 w 1809750"/>
                <a:gd name="connsiteY37" fmla="*/ 1886604 h 4467225"/>
                <a:gd name="connsiteX38" fmla="*/ 513874 w 1809750"/>
                <a:gd name="connsiteY38" fmla="*/ 1897081 h 4467225"/>
                <a:gd name="connsiteX39" fmla="*/ 461486 w 1809750"/>
                <a:gd name="connsiteY39" fmla="*/ 1948516 h 4467225"/>
                <a:gd name="connsiteX40" fmla="*/ 420529 w 1809750"/>
                <a:gd name="connsiteY40" fmla="*/ 2017096 h 4467225"/>
                <a:gd name="connsiteX41" fmla="*/ 432911 w 1809750"/>
                <a:gd name="connsiteY41" fmla="*/ 2049481 h 4467225"/>
                <a:gd name="connsiteX42" fmla="*/ 444341 w 1809750"/>
                <a:gd name="connsiteY42" fmla="*/ 2054244 h 4467225"/>
                <a:gd name="connsiteX43" fmla="*/ 410051 w 1809750"/>
                <a:gd name="connsiteY43" fmla="*/ 2059959 h 4467225"/>
                <a:gd name="connsiteX44" fmla="*/ 412909 w 1809750"/>
                <a:gd name="connsiteY44" fmla="*/ 2079961 h 4467225"/>
                <a:gd name="connsiteX45" fmla="*/ 409099 w 1809750"/>
                <a:gd name="connsiteY45" fmla="*/ 2084724 h 4467225"/>
                <a:gd name="connsiteX46" fmla="*/ 387191 w 1809750"/>
                <a:gd name="connsiteY46" fmla="*/ 2069484 h 4467225"/>
                <a:gd name="connsiteX47" fmla="*/ 366236 w 1809750"/>
                <a:gd name="connsiteY47" fmla="*/ 2029479 h 4467225"/>
                <a:gd name="connsiteX48" fmla="*/ 348139 w 1809750"/>
                <a:gd name="connsiteY48" fmla="*/ 2004714 h 4467225"/>
                <a:gd name="connsiteX49" fmla="*/ 322421 w 1809750"/>
                <a:gd name="connsiteY49" fmla="*/ 1957089 h 4467225"/>
                <a:gd name="connsiteX50" fmla="*/ 289084 w 1809750"/>
                <a:gd name="connsiteY50" fmla="*/ 1910416 h 4467225"/>
                <a:gd name="connsiteX51" fmla="*/ 259556 w 1809750"/>
                <a:gd name="connsiteY51" fmla="*/ 1877079 h 4467225"/>
                <a:gd name="connsiteX52" fmla="*/ 264319 w 1809750"/>
                <a:gd name="connsiteY52" fmla="*/ 1872316 h 4467225"/>
                <a:gd name="connsiteX53" fmla="*/ 278606 w 1809750"/>
                <a:gd name="connsiteY53" fmla="*/ 1881841 h 4467225"/>
                <a:gd name="connsiteX54" fmla="*/ 149066 w 1809750"/>
                <a:gd name="connsiteY54" fmla="*/ 1581804 h 4467225"/>
                <a:gd name="connsiteX55" fmla="*/ 109061 w 1809750"/>
                <a:gd name="connsiteY55" fmla="*/ 1461789 h 4467225"/>
                <a:gd name="connsiteX56" fmla="*/ 106204 w 1809750"/>
                <a:gd name="connsiteY56" fmla="*/ 1429404 h 4467225"/>
                <a:gd name="connsiteX57" fmla="*/ 111919 w 1809750"/>
                <a:gd name="connsiteY57" fmla="*/ 1353204 h 4467225"/>
                <a:gd name="connsiteX58" fmla="*/ 133826 w 1809750"/>
                <a:gd name="connsiteY58" fmla="*/ 1303674 h 4467225"/>
                <a:gd name="connsiteX59" fmla="*/ 206216 w 1809750"/>
                <a:gd name="connsiteY59" fmla="*/ 1160799 h 4467225"/>
                <a:gd name="connsiteX60" fmla="*/ 220504 w 1809750"/>
                <a:gd name="connsiteY60" fmla="*/ 1133176 h 4467225"/>
                <a:gd name="connsiteX61" fmla="*/ 246221 w 1809750"/>
                <a:gd name="connsiteY61" fmla="*/ 1089361 h 4467225"/>
                <a:gd name="connsiteX62" fmla="*/ 299561 w 1809750"/>
                <a:gd name="connsiteY62" fmla="*/ 986491 h 4467225"/>
                <a:gd name="connsiteX63" fmla="*/ 347186 w 1809750"/>
                <a:gd name="connsiteY63" fmla="*/ 891241 h 4467225"/>
                <a:gd name="connsiteX64" fmla="*/ 365284 w 1809750"/>
                <a:gd name="connsiteY64" fmla="*/ 840759 h 4467225"/>
                <a:gd name="connsiteX65" fmla="*/ 372904 w 1809750"/>
                <a:gd name="connsiteY65" fmla="*/ 817899 h 4467225"/>
                <a:gd name="connsiteX66" fmla="*/ 407194 w 1809750"/>
                <a:gd name="connsiteY66" fmla="*/ 750271 h 4467225"/>
                <a:gd name="connsiteX67" fmla="*/ 456724 w 1809750"/>
                <a:gd name="connsiteY67" fmla="*/ 719791 h 4467225"/>
                <a:gd name="connsiteX68" fmla="*/ 571024 w 1809750"/>
                <a:gd name="connsiteY68" fmla="*/ 684549 h 4467225"/>
                <a:gd name="connsiteX69" fmla="*/ 671036 w 1809750"/>
                <a:gd name="connsiteY69" fmla="*/ 632161 h 4467225"/>
                <a:gd name="connsiteX70" fmla="*/ 683419 w 1809750"/>
                <a:gd name="connsiteY70" fmla="*/ 614064 h 4467225"/>
                <a:gd name="connsiteX71" fmla="*/ 693896 w 1809750"/>
                <a:gd name="connsiteY71" fmla="*/ 548341 h 4467225"/>
                <a:gd name="connsiteX72" fmla="*/ 699611 w 1809750"/>
                <a:gd name="connsiteY72" fmla="*/ 438804 h 4467225"/>
                <a:gd name="connsiteX73" fmla="*/ 694849 w 1809750"/>
                <a:gd name="connsiteY73" fmla="*/ 383559 h 4467225"/>
                <a:gd name="connsiteX74" fmla="*/ 717709 w 1809750"/>
                <a:gd name="connsiteY74" fmla="*/ 281641 h 4467225"/>
                <a:gd name="connsiteX75" fmla="*/ 747236 w 1809750"/>
                <a:gd name="connsiteY75" fmla="*/ 187344 h 4467225"/>
                <a:gd name="connsiteX76" fmla="*/ 762476 w 1809750"/>
                <a:gd name="connsiteY76" fmla="*/ 163531 h 4467225"/>
                <a:gd name="connsiteX77" fmla="*/ 824389 w 1809750"/>
                <a:gd name="connsiteY77" fmla="*/ 91141 h 4467225"/>
                <a:gd name="connsiteX78" fmla="*/ 857726 w 1809750"/>
                <a:gd name="connsiteY78" fmla="*/ 42564 h 4467225"/>
                <a:gd name="connsiteX79" fmla="*/ 879634 w 1809750"/>
                <a:gd name="connsiteY79" fmla="*/ 35896 h 4467225"/>
                <a:gd name="connsiteX80" fmla="*/ 904399 w 1809750"/>
                <a:gd name="connsiteY80" fmla="*/ 30181 h 4467225"/>
                <a:gd name="connsiteX81" fmla="*/ 982504 w 1809750"/>
                <a:gd name="connsiteY81" fmla="*/ 11131 h 4467225"/>
                <a:gd name="connsiteX82" fmla="*/ 1059656 w 1809750"/>
                <a:gd name="connsiteY82" fmla="*/ 31134 h 4467225"/>
                <a:gd name="connsiteX83" fmla="*/ 1208246 w 1809750"/>
                <a:gd name="connsiteY83" fmla="*/ 231159 h 4467225"/>
                <a:gd name="connsiteX84" fmla="*/ 1225391 w 1809750"/>
                <a:gd name="connsiteY84" fmla="*/ 466426 h 4467225"/>
                <a:gd name="connsiteX85" fmla="*/ 1224439 w 1809750"/>
                <a:gd name="connsiteY85" fmla="*/ 476904 h 4467225"/>
                <a:gd name="connsiteX86" fmla="*/ 1233011 w 1809750"/>
                <a:gd name="connsiteY86" fmla="*/ 670261 h 4467225"/>
                <a:gd name="connsiteX87" fmla="*/ 1278731 w 1809750"/>
                <a:gd name="connsiteY87" fmla="*/ 721696 h 4467225"/>
                <a:gd name="connsiteX88" fmla="*/ 1348264 w 1809750"/>
                <a:gd name="connsiteY88" fmla="*/ 732174 h 4467225"/>
                <a:gd name="connsiteX89" fmla="*/ 1381601 w 1809750"/>
                <a:gd name="connsiteY89" fmla="*/ 755986 h 4467225"/>
                <a:gd name="connsiteX90" fmla="*/ 1409224 w 1809750"/>
                <a:gd name="connsiteY90" fmla="*/ 801706 h 4467225"/>
                <a:gd name="connsiteX91" fmla="*/ 1417796 w 1809750"/>
                <a:gd name="connsiteY91" fmla="*/ 820756 h 4467225"/>
                <a:gd name="connsiteX92" fmla="*/ 1447324 w 1809750"/>
                <a:gd name="connsiteY92" fmla="*/ 879811 h 4467225"/>
                <a:gd name="connsiteX93" fmla="*/ 1549241 w 1809750"/>
                <a:gd name="connsiteY93" fmla="*/ 1010304 h 4467225"/>
                <a:gd name="connsiteX94" fmla="*/ 1579721 w 1809750"/>
                <a:gd name="connsiteY94" fmla="*/ 1043641 h 4467225"/>
                <a:gd name="connsiteX95" fmla="*/ 1634014 w 1809750"/>
                <a:gd name="connsiteY95" fmla="*/ 1114126 h 4467225"/>
                <a:gd name="connsiteX96" fmla="*/ 1742599 w 1809750"/>
                <a:gd name="connsiteY96" fmla="*/ 1255096 h 4467225"/>
                <a:gd name="connsiteX97" fmla="*/ 1774031 w 1809750"/>
                <a:gd name="connsiteY97" fmla="*/ 1312246 h 4467225"/>
                <a:gd name="connsiteX98" fmla="*/ 1797844 w 1809750"/>
                <a:gd name="connsiteY98" fmla="*/ 1354156 h 4467225"/>
                <a:gd name="connsiteX99" fmla="*/ 1806416 w 1809750"/>
                <a:gd name="connsiteY99" fmla="*/ 1372254 h 4467225"/>
                <a:gd name="connsiteX100" fmla="*/ 1801654 w 1809750"/>
                <a:gd name="connsiteY100" fmla="*/ 1457026 h 4467225"/>
                <a:gd name="connsiteX101" fmla="*/ 1762601 w 1809750"/>
                <a:gd name="connsiteY101" fmla="*/ 1607521 h 4467225"/>
                <a:gd name="connsiteX102" fmla="*/ 1740694 w 1809750"/>
                <a:gd name="connsiteY102" fmla="*/ 1665624 h 4467225"/>
                <a:gd name="connsiteX103" fmla="*/ 1700689 w 1809750"/>
                <a:gd name="connsiteY103" fmla="*/ 1787544 h 4467225"/>
                <a:gd name="connsiteX104" fmla="*/ 1698784 w 1809750"/>
                <a:gd name="connsiteY104" fmla="*/ 1793259 h 4467225"/>
                <a:gd name="connsiteX105" fmla="*/ 1686401 w 1809750"/>
                <a:gd name="connsiteY105" fmla="*/ 1869459 h 4467225"/>
                <a:gd name="connsiteX106" fmla="*/ 1653064 w 1809750"/>
                <a:gd name="connsiteY106" fmla="*/ 1898034 h 4467225"/>
                <a:gd name="connsiteX107" fmla="*/ 1609249 w 1809750"/>
                <a:gd name="connsiteY107" fmla="*/ 2004714 h 4467225"/>
                <a:gd name="connsiteX108" fmla="*/ 1568291 w 1809750"/>
                <a:gd name="connsiteY108" fmla="*/ 2011381 h 4467225"/>
                <a:gd name="connsiteX109" fmla="*/ 1535906 w 1809750"/>
                <a:gd name="connsiteY109" fmla="*/ 1998046 h 4467225"/>
                <a:gd name="connsiteX110" fmla="*/ 1582579 w 1809750"/>
                <a:gd name="connsiteY110" fmla="*/ 1964709 h 4467225"/>
                <a:gd name="connsiteX111" fmla="*/ 1499711 w 1809750"/>
                <a:gd name="connsiteY111" fmla="*/ 1878984 h 4467225"/>
                <a:gd name="connsiteX112" fmla="*/ 1486376 w 1809750"/>
                <a:gd name="connsiteY112" fmla="*/ 1865649 h 4467225"/>
                <a:gd name="connsiteX113" fmla="*/ 1426369 w 1809750"/>
                <a:gd name="connsiteY113" fmla="*/ 1834216 h 4467225"/>
                <a:gd name="connsiteX114" fmla="*/ 1479709 w 1809750"/>
                <a:gd name="connsiteY114" fmla="*/ 1908511 h 4467225"/>
                <a:gd name="connsiteX115" fmla="*/ 1511141 w 1809750"/>
                <a:gd name="connsiteY115" fmla="*/ 1983759 h 4467225"/>
                <a:gd name="connsiteX116" fmla="*/ 1507331 w 1809750"/>
                <a:gd name="connsiteY116" fmla="*/ 2011381 h 4467225"/>
                <a:gd name="connsiteX117" fmla="*/ 1484471 w 1809750"/>
                <a:gd name="connsiteY117" fmla="*/ 2006619 h 4467225"/>
                <a:gd name="connsiteX118" fmla="*/ 1446371 w 1809750"/>
                <a:gd name="connsiteY118" fmla="*/ 2034241 h 4467225"/>
                <a:gd name="connsiteX119" fmla="*/ 1463516 w 1809750"/>
                <a:gd name="connsiteY119" fmla="*/ 2120919 h 4467225"/>
                <a:gd name="connsiteX120" fmla="*/ 1468279 w 1809750"/>
                <a:gd name="connsiteY120" fmla="*/ 2202834 h 4467225"/>
                <a:gd name="connsiteX121" fmla="*/ 1472089 w 1809750"/>
                <a:gd name="connsiteY121" fmla="*/ 2251411 h 4467225"/>
                <a:gd name="connsiteX122" fmla="*/ 1468279 w 1809750"/>
                <a:gd name="connsiteY122" fmla="*/ 2393334 h 4467225"/>
                <a:gd name="connsiteX123" fmla="*/ 1453991 w 1809750"/>
                <a:gd name="connsiteY123" fmla="*/ 2605741 h 4467225"/>
                <a:gd name="connsiteX124" fmla="*/ 1438751 w 1809750"/>
                <a:gd name="connsiteY124" fmla="*/ 2816244 h 4467225"/>
                <a:gd name="connsiteX125" fmla="*/ 1432084 w 1809750"/>
                <a:gd name="connsiteY125" fmla="*/ 2962929 h 4467225"/>
                <a:gd name="connsiteX126" fmla="*/ 1424464 w 1809750"/>
                <a:gd name="connsiteY126" fmla="*/ 3218199 h 4467225"/>
                <a:gd name="connsiteX127" fmla="*/ 1418749 w 1809750"/>
                <a:gd name="connsiteY127" fmla="*/ 3379171 h 4467225"/>
                <a:gd name="connsiteX128" fmla="*/ 1428274 w 1809750"/>
                <a:gd name="connsiteY128" fmla="*/ 3838276 h 4467225"/>
                <a:gd name="connsiteX129" fmla="*/ 1414939 w 1809750"/>
                <a:gd name="connsiteY129" fmla="*/ 4017346 h 4467225"/>
                <a:gd name="connsiteX130" fmla="*/ 1406366 w 1809750"/>
                <a:gd name="connsiteY130" fmla="*/ 4130694 h 4467225"/>
                <a:gd name="connsiteX131" fmla="*/ 1394936 w 1809750"/>
                <a:gd name="connsiteY131" fmla="*/ 4244041 h 4467225"/>
                <a:gd name="connsiteX132" fmla="*/ 1393031 w 1809750"/>
                <a:gd name="connsiteY132" fmla="*/ 4272616 h 4467225"/>
                <a:gd name="connsiteX133" fmla="*/ 1384459 w 1809750"/>
                <a:gd name="connsiteY133" fmla="*/ 4389774 h 4467225"/>
                <a:gd name="connsiteX134" fmla="*/ 1368266 w 1809750"/>
                <a:gd name="connsiteY134" fmla="*/ 4402156 h 4467225"/>
                <a:gd name="connsiteX135" fmla="*/ 1309211 w 1809750"/>
                <a:gd name="connsiteY135" fmla="*/ 4403109 h 4467225"/>
                <a:gd name="connsiteX136" fmla="*/ 1240631 w 1809750"/>
                <a:gd name="connsiteY136" fmla="*/ 4461211 h 4467225"/>
                <a:gd name="connsiteX137" fmla="*/ 1121569 w 1809750"/>
                <a:gd name="connsiteY137" fmla="*/ 4468831 h 4467225"/>
                <a:gd name="connsiteX138" fmla="*/ 1091089 w 1809750"/>
                <a:gd name="connsiteY138" fmla="*/ 4445971 h 4467225"/>
                <a:gd name="connsiteX139" fmla="*/ 1068229 w 1809750"/>
                <a:gd name="connsiteY139" fmla="*/ 4360246 h 4467225"/>
                <a:gd name="connsiteX140" fmla="*/ 1052989 w 1809750"/>
                <a:gd name="connsiteY140" fmla="*/ 4259281 h 4467225"/>
                <a:gd name="connsiteX141" fmla="*/ 1070134 w 1809750"/>
                <a:gd name="connsiteY141" fmla="*/ 4195464 h 4467225"/>
                <a:gd name="connsiteX142" fmla="*/ 1084421 w 1809750"/>
                <a:gd name="connsiteY142" fmla="*/ 4105929 h 4467225"/>
                <a:gd name="connsiteX143" fmla="*/ 1085374 w 1809750"/>
                <a:gd name="connsiteY143" fmla="*/ 3964959 h 4467225"/>
                <a:gd name="connsiteX144" fmla="*/ 1090136 w 1809750"/>
                <a:gd name="connsiteY144" fmla="*/ 3763981 h 4467225"/>
                <a:gd name="connsiteX145" fmla="*/ 1090136 w 1809750"/>
                <a:gd name="connsiteY145" fmla="*/ 3575386 h 4467225"/>
                <a:gd name="connsiteX146" fmla="*/ 1091089 w 1809750"/>
                <a:gd name="connsiteY146" fmla="*/ 3440131 h 4467225"/>
                <a:gd name="connsiteX147" fmla="*/ 1084421 w 1809750"/>
                <a:gd name="connsiteY147" fmla="*/ 3398221 h 4467225"/>
                <a:gd name="connsiteX148" fmla="*/ 1083469 w 1809750"/>
                <a:gd name="connsiteY148" fmla="*/ 3383934 h 4467225"/>
                <a:gd name="connsiteX149" fmla="*/ 1088231 w 1809750"/>
                <a:gd name="connsiteY149" fmla="*/ 3122949 h 4467225"/>
                <a:gd name="connsiteX150" fmla="*/ 1075849 w 1809750"/>
                <a:gd name="connsiteY150" fmla="*/ 2908636 h 4467225"/>
                <a:gd name="connsiteX151" fmla="*/ 1047274 w 1809750"/>
                <a:gd name="connsiteY151" fmla="*/ 2654319 h 4467225"/>
                <a:gd name="connsiteX152" fmla="*/ 1026319 w 1809750"/>
                <a:gd name="connsiteY152" fmla="*/ 2539066 h 4467225"/>
                <a:gd name="connsiteX153" fmla="*/ 1023461 w 1809750"/>
                <a:gd name="connsiteY153" fmla="*/ 2510491 h 4467225"/>
                <a:gd name="connsiteX154" fmla="*/ 1015841 w 1809750"/>
                <a:gd name="connsiteY154" fmla="*/ 2488584 h 4467225"/>
                <a:gd name="connsiteX155" fmla="*/ 1009174 w 1809750"/>
                <a:gd name="connsiteY155" fmla="*/ 2457151 h 4467225"/>
                <a:gd name="connsiteX156" fmla="*/ 1002506 w 1809750"/>
                <a:gd name="connsiteY156" fmla="*/ 2400001 h 4467225"/>
                <a:gd name="connsiteX157" fmla="*/ 977741 w 1809750"/>
                <a:gd name="connsiteY157" fmla="*/ 2420956 h 4467225"/>
                <a:gd name="connsiteX158" fmla="*/ 898684 w 1809750"/>
                <a:gd name="connsiteY158" fmla="*/ 2683846 h 4467225"/>
                <a:gd name="connsiteX159" fmla="*/ 799624 w 1809750"/>
                <a:gd name="connsiteY159" fmla="*/ 3000076 h 4467225"/>
                <a:gd name="connsiteX160" fmla="*/ 741521 w 1809750"/>
                <a:gd name="connsiteY160" fmla="*/ 3304876 h 4467225"/>
                <a:gd name="connsiteX161" fmla="*/ 736759 w 1809750"/>
                <a:gd name="connsiteY161" fmla="*/ 3384886 h 4467225"/>
                <a:gd name="connsiteX162" fmla="*/ 725329 w 1809750"/>
                <a:gd name="connsiteY162" fmla="*/ 3419176 h 4467225"/>
                <a:gd name="connsiteX163" fmla="*/ 705326 w 1809750"/>
                <a:gd name="connsiteY163" fmla="*/ 3529666 h 4467225"/>
                <a:gd name="connsiteX164" fmla="*/ 679609 w 1809750"/>
                <a:gd name="connsiteY164" fmla="*/ 3662064 h 4467225"/>
                <a:gd name="connsiteX165" fmla="*/ 654844 w 1809750"/>
                <a:gd name="connsiteY165" fmla="*/ 3813511 h 4467225"/>
                <a:gd name="connsiteX166" fmla="*/ 628174 w 1809750"/>
                <a:gd name="connsiteY166" fmla="*/ 3989724 h 4467225"/>
                <a:gd name="connsiteX167" fmla="*/ 611981 w 1809750"/>
                <a:gd name="connsiteY167" fmla="*/ 4096404 h 4467225"/>
                <a:gd name="connsiteX168" fmla="*/ 595789 w 1809750"/>
                <a:gd name="connsiteY168" fmla="*/ 4204989 h 4467225"/>
                <a:gd name="connsiteX169" fmla="*/ 572929 w 1809750"/>
                <a:gd name="connsiteY169" fmla="*/ 4360246 h 4467225"/>
                <a:gd name="connsiteX170" fmla="*/ 571976 w 1809750"/>
                <a:gd name="connsiteY170" fmla="*/ 4365961 h 4467225"/>
                <a:gd name="connsiteX171" fmla="*/ 536734 w 1809750"/>
                <a:gd name="connsiteY171" fmla="*/ 4398346 h 4467225"/>
                <a:gd name="connsiteX172" fmla="*/ 410051 w 1809750"/>
                <a:gd name="connsiteY172" fmla="*/ 4390726 h 4467225"/>
                <a:gd name="connsiteX173" fmla="*/ 377666 w 1809750"/>
                <a:gd name="connsiteY173" fmla="*/ 4404061 h 4467225"/>
                <a:gd name="connsiteX174" fmla="*/ 359569 w 1809750"/>
                <a:gd name="connsiteY174" fmla="*/ 4412634 h 4467225"/>
                <a:gd name="connsiteX175" fmla="*/ 343376 w 1809750"/>
                <a:gd name="connsiteY175" fmla="*/ 4397394 h 4467225"/>
                <a:gd name="connsiteX176" fmla="*/ 319564 w 1809750"/>
                <a:gd name="connsiteY176" fmla="*/ 4374534 h 4467225"/>
                <a:gd name="connsiteX177" fmla="*/ 301466 w 1809750"/>
                <a:gd name="connsiteY177" fmla="*/ 4369771 h 4467225"/>
                <a:gd name="connsiteX178" fmla="*/ 276701 w 1809750"/>
                <a:gd name="connsiteY178" fmla="*/ 4385011 h 4467225"/>
                <a:gd name="connsiteX179" fmla="*/ 198596 w 1809750"/>
                <a:gd name="connsiteY179" fmla="*/ 4448829 h 4467225"/>
                <a:gd name="connsiteX180" fmla="*/ 78581 w 1809750"/>
                <a:gd name="connsiteY180" fmla="*/ 4447876 h 4467225"/>
                <a:gd name="connsiteX181" fmla="*/ 7144 w 1809750"/>
                <a:gd name="connsiteY181" fmla="*/ 4419301 h 4467225"/>
                <a:gd name="connsiteX182" fmla="*/ 10001 w 1809750"/>
                <a:gd name="connsiteY182" fmla="*/ 4380249 h 4467225"/>
                <a:gd name="connsiteX183" fmla="*/ 705326 w 1809750"/>
                <a:gd name="connsiteY183" fmla="*/ 762654 h 4467225"/>
                <a:gd name="connsiteX184" fmla="*/ 719614 w 1809750"/>
                <a:gd name="connsiteY184" fmla="*/ 792181 h 4467225"/>
                <a:gd name="connsiteX185" fmla="*/ 739616 w 1809750"/>
                <a:gd name="connsiteY185" fmla="*/ 840759 h 4467225"/>
                <a:gd name="connsiteX186" fmla="*/ 752951 w 1809750"/>
                <a:gd name="connsiteY186" fmla="*/ 867429 h 4467225"/>
                <a:gd name="connsiteX187" fmla="*/ 760571 w 1809750"/>
                <a:gd name="connsiteY187" fmla="*/ 945534 h 4467225"/>
                <a:gd name="connsiteX188" fmla="*/ 775811 w 1809750"/>
                <a:gd name="connsiteY188" fmla="*/ 1109364 h 4467225"/>
                <a:gd name="connsiteX189" fmla="*/ 866299 w 1809750"/>
                <a:gd name="connsiteY189" fmla="*/ 1383684 h 4467225"/>
                <a:gd name="connsiteX190" fmla="*/ 890111 w 1809750"/>
                <a:gd name="connsiteY190" fmla="*/ 1427499 h 4467225"/>
                <a:gd name="connsiteX191" fmla="*/ 914876 w 1809750"/>
                <a:gd name="connsiteY191" fmla="*/ 1369396 h 4467225"/>
                <a:gd name="connsiteX192" fmla="*/ 1006316 w 1809750"/>
                <a:gd name="connsiteY192" fmla="*/ 1135081 h 4467225"/>
                <a:gd name="connsiteX193" fmla="*/ 1058704 w 1809750"/>
                <a:gd name="connsiteY193" fmla="*/ 1014114 h 4467225"/>
                <a:gd name="connsiteX194" fmla="*/ 1060609 w 1809750"/>
                <a:gd name="connsiteY194" fmla="*/ 974109 h 4467225"/>
                <a:gd name="connsiteX195" fmla="*/ 1052989 w 1809750"/>
                <a:gd name="connsiteY195" fmla="*/ 881716 h 4467225"/>
                <a:gd name="connsiteX196" fmla="*/ 1063466 w 1809750"/>
                <a:gd name="connsiteY196" fmla="*/ 863619 h 4467225"/>
                <a:gd name="connsiteX197" fmla="*/ 1126331 w 1809750"/>
                <a:gd name="connsiteY197" fmla="*/ 804564 h 4467225"/>
                <a:gd name="connsiteX198" fmla="*/ 1206341 w 1809750"/>
                <a:gd name="connsiteY198" fmla="*/ 850284 h 4467225"/>
                <a:gd name="connsiteX199" fmla="*/ 1067276 w 1809750"/>
                <a:gd name="connsiteY199" fmla="*/ 633114 h 4467225"/>
                <a:gd name="connsiteX200" fmla="*/ 1049179 w 1809750"/>
                <a:gd name="connsiteY200" fmla="*/ 710266 h 4467225"/>
                <a:gd name="connsiteX201" fmla="*/ 1040606 w 1809750"/>
                <a:gd name="connsiteY201" fmla="*/ 776941 h 4467225"/>
                <a:gd name="connsiteX202" fmla="*/ 1030129 w 1809750"/>
                <a:gd name="connsiteY202" fmla="*/ 814089 h 4467225"/>
                <a:gd name="connsiteX203" fmla="*/ 997744 w 1809750"/>
                <a:gd name="connsiteY203" fmla="*/ 848379 h 4467225"/>
                <a:gd name="connsiteX204" fmla="*/ 904399 w 1809750"/>
                <a:gd name="connsiteY204" fmla="*/ 990301 h 4467225"/>
                <a:gd name="connsiteX205" fmla="*/ 897731 w 1809750"/>
                <a:gd name="connsiteY205" fmla="*/ 993159 h 4467225"/>
                <a:gd name="connsiteX206" fmla="*/ 878681 w 1809750"/>
                <a:gd name="connsiteY206" fmla="*/ 936009 h 4467225"/>
                <a:gd name="connsiteX207" fmla="*/ 818674 w 1809750"/>
                <a:gd name="connsiteY207" fmla="*/ 856951 h 4467225"/>
                <a:gd name="connsiteX208" fmla="*/ 780574 w 1809750"/>
                <a:gd name="connsiteY208" fmla="*/ 843616 h 4467225"/>
                <a:gd name="connsiteX209" fmla="*/ 797719 w 1809750"/>
                <a:gd name="connsiteY209" fmla="*/ 592156 h 4467225"/>
                <a:gd name="connsiteX210" fmla="*/ 634841 w 1809750"/>
                <a:gd name="connsiteY210" fmla="*/ 825519 h 4467225"/>
                <a:gd name="connsiteX211" fmla="*/ 705326 w 1809750"/>
                <a:gd name="connsiteY211" fmla="*/ 762654 h 4467225"/>
                <a:gd name="connsiteX212" fmla="*/ 1273969 w 1809750"/>
                <a:gd name="connsiteY212" fmla="*/ 1329391 h 4467225"/>
                <a:gd name="connsiteX213" fmla="*/ 1280636 w 1809750"/>
                <a:gd name="connsiteY213" fmla="*/ 1357014 h 4467225"/>
                <a:gd name="connsiteX214" fmla="*/ 1294924 w 1809750"/>
                <a:gd name="connsiteY214" fmla="*/ 1423689 h 4467225"/>
                <a:gd name="connsiteX215" fmla="*/ 1315879 w 1809750"/>
                <a:gd name="connsiteY215" fmla="*/ 1556086 h 4467225"/>
                <a:gd name="connsiteX216" fmla="*/ 1337786 w 1809750"/>
                <a:gd name="connsiteY216" fmla="*/ 1669434 h 4467225"/>
                <a:gd name="connsiteX217" fmla="*/ 1370171 w 1809750"/>
                <a:gd name="connsiteY217" fmla="*/ 1777066 h 4467225"/>
                <a:gd name="connsiteX218" fmla="*/ 1441609 w 1809750"/>
                <a:gd name="connsiteY218" fmla="*/ 1820881 h 4467225"/>
                <a:gd name="connsiteX219" fmla="*/ 1473041 w 1809750"/>
                <a:gd name="connsiteY219" fmla="*/ 1796116 h 4467225"/>
                <a:gd name="connsiteX220" fmla="*/ 1516856 w 1809750"/>
                <a:gd name="connsiteY220" fmla="*/ 1700866 h 4467225"/>
                <a:gd name="connsiteX221" fmla="*/ 1537811 w 1809750"/>
                <a:gd name="connsiteY221" fmla="*/ 1671339 h 4467225"/>
                <a:gd name="connsiteX222" fmla="*/ 1547336 w 1809750"/>
                <a:gd name="connsiteY222" fmla="*/ 1614189 h 4467225"/>
                <a:gd name="connsiteX223" fmla="*/ 1568291 w 1809750"/>
                <a:gd name="connsiteY223" fmla="*/ 1573231 h 4467225"/>
                <a:gd name="connsiteX224" fmla="*/ 1575911 w 1809750"/>
                <a:gd name="connsiteY224" fmla="*/ 1558944 h 4467225"/>
                <a:gd name="connsiteX225" fmla="*/ 1582579 w 1809750"/>
                <a:gd name="connsiteY225" fmla="*/ 1450359 h 4467225"/>
                <a:gd name="connsiteX226" fmla="*/ 1577816 w 1809750"/>
                <a:gd name="connsiteY226" fmla="*/ 1436071 h 4467225"/>
                <a:gd name="connsiteX227" fmla="*/ 1470184 w 1809750"/>
                <a:gd name="connsiteY227" fmla="*/ 1317009 h 4467225"/>
                <a:gd name="connsiteX228" fmla="*/ 1383506 w 1809750"/>
                <a:gd name="connsiteY228" fmla="*/ 1220806 h 4467225"/>
                <a:gd name="connsiteX229" fmla="*/ 1353026 w 1809750"/>
                <a:gd name="connsiteY229" fmla="*/ 1221759 h 4467225"/>
                <a:gd name="connsiteX230" fmla="*/ 1280636 w 1809750"/>
                <a:gd name="connsiteY230" fmla="*/ 1315104 h 4467225"/>
                <a:gd name="connsiteX231" fmla="*/ 1273969 w 1809750"/>
                <a:gd name="connsiteY231" fmla="*/ 1329391 h 4467225"/>
                <a:gd name="connsiteX232" fmla="*/ 599599 w 1809750"/>
                <a:gd name="connsiteY232" fmla="*/ 1884699 h 4467225"/>
                <a:gd name="connsiteX233" fmla="*/ 604361 w 1809750"/>
                <a:gd name="connsiteY233" fmla="*/ 1880889 h 4467225"/>
                <a:gd name="connsiteX234" fmla="*/ 596741 w 1809750"/>
                <a:gd name="connsiteY234" fmla="*/ 1858029 h 4467225"/>
                <a:gd name="connsiteX235" fmla="*/ 581501 w 1809750"/>
                <a:gd name="connsiteY235" fmla="*/ 1721821 h 4467225"/>
                <a:gd name="connsiteX236" fmla="*/ 583406 w 1809750"/>
                <a:gd name="connsiteY236" fmla="*/ 1673244 h 4467225"/>
                <a:gd name="connsiteX237" fmla="*/ 558641 w 1809750"/>
                <a:gd name="connsiteY237" fmla="*/ 1591329 h 4467225"/>
                <a:gd name="connsiteX238" fmla="*/ 555784 w 1809750"/>
                <a:gd name="connsiteY238" fmla="*/ 1568469 h 4467225"/>
                <a:gd name="connsiteX239" fmla="*/ 531019 w 1809750"/>
                <a:gd name="connsiteY239" fmla="*/ 1421784 h 4467225"/>
                <a:gd name="connsiteX240" fmla="*/ 503396 w 1809750"/>
                <a:gd name="connsiteY240" fmla="*/ 1333201 h 4467225"/>
                <a:gd name="connsiteX241" fmla="*/ 484346 w 1809750"/>
                <a:gd name="connsiteY241" fmla="*/ 1236046 h 4467225"/>
                <a:gd name="connsiteX242" fmla="*/ 472916 w 1809750"/>
                <a:gd name="connsiteY242" fmla="*/ 1215091 h 4467225"/>
                <a:gd name="connsiteX243" fmla="*/ 451009 w 1809750"/>
                <a:gd name="connsiteY243" fmla="*/ 1228426 h 4467225"/>
                <a:gd name="connsiteX244" fmla="*/ 431959 w 1809750"/>
                <a:gd name="connsiteY244" fmla="*/ 1271289 h 4467225"/>
                <a:gd name="connsiteX245" fmla="*/ 375761 w 1809750"/>
                <a:gd name="connsiteY245" fmla="*/ 1361776 h 4467225"/>
                <a:gd name="connsiteX246" fmla="*/ 330994 w 1809750"/>
                <a:gd name="connsiteY246" fmla="*/ 1464646 h 4467225"/>
                <a:gd name="connsiteX247" fmla="*/ 333851 w 1809750"/>
                <a:gd name="connsiteY247" fmla="*/ 1471314 h 4467225"/>
                <a:gd name="connsiteX248" fmla="*/ 353854 w 1809750"/>
                <a:gd name="connsiteY248" fmla="*/ 1544656 h 4467225"/>
                <a:gd name="connsiteX249" fmla="*/ 361474 w 1809750"/>
                <a:gd name="connsiteY249" fmla="*/ 1568469 h 4467225"/>
                <a:gd name="connsiteX250" fmla="*/ 390049 w 1809750"/>
                <a:gd name="connsiteY250" fmla="*/ 1656099 h 4467225"/>
                <a:gd name="connsiteX251" fmla="*/ 395764 w 1809750"/>
                <a:gd name="connsiteY251" fmla="*/ 1677054 h 4467225"/>
                <a:gd name="connsiteX252" fmla="*/ 474821 w 1809750"/>
                <a:gd name="connsiteY252" fmla="*/ 1826596 h 4467225"/>
                <a:gd name="connsiteX253" fmla="*/ 507206 w 1809750"/>
                <a:gd name="connsiteY253" fmla="*/ 1858029 h 4467225"/>
                <a:gd name="connsiteX254" fmla="*/ 558641 w 1809750"/>
                <a:gd name="connsiteY254" fmla="*/ 1866601 h 4467225"/>
                <a:gd name="connsiteX255" fmla="*/ 573881 w 1809750"/>
                <a:gd name="connsiteY255" fmla="*/ 1872316 h 4467225"/>
                <a:gd name="connsiteX256" fmla="*/ 599599 w 1809750"/>
                <a:gd name="connsiteY256" fmla="*/ 1884699 h 4467225"/>
                <a:gd name="connsiteX257" fmla="*/ 930116 w 1809750"/>
                <a:gd name="connsiteY257" fmla="*/ 1638954 h 4467225"/>
                <a:gd name="connsiteX258" fmla="*/ 905351 w 1809750"/>
                <a:gd name="connsiteY258" fmla="*/ 1617046 h 4467225"/>
                <a:gd name="connsiteX259" fmla="*/ 880586 w 1809750"/>
                <a:gd name="connsiteY259" fmla="*/ 1644669 h 4467225"/>
                <a:gd name="connsiteX260" fmla="*/ 903446 w 1809750"/>
                <a:gd name="connsiteY260" fmla="*/ 1670386 h 4467225"/>
                <a:gd name="connsiteX261" fmla="*/ 930116 w 1809750"/>
                <a:gd name="connsiteY261" fmla="*/ 1638954 h 4467225"/>
                <a:gd name="connsiteX262" fmla="*/ 912019 w 1809750"/>
                <a:gd name="connsiteY262" fmla="*/ 1539894 h 4467225"/>
                <a:gd name="connsiteX263" fmla="*/ 889159 w 1809750"/>
                <a:gd name="connsiteY263" fmla="*/ 1510366 h 4467225"/>
                <a:gd name="connsiteX264" fmla="*/ 871061 w 1809750"/>
                <a:gd name="connsiteY264" fmla="*/ 1535131 h 4467225"/>
                <a:gd name="connsiteX265" fmla="*/ 892969 w 1809750"/>
                <a:gd name="connsiteY265" fmla="*/ 1563706 h 4467225"/>
                <a:gd name="connsiteX266" fmla="*/ 912019 w 1809750"/>
                <a:gd name="connsiteY266" fmla="*/ 1539894 h 4467225"/>
                <a:gd name="connsiteX267" fmla="*/ 918686 w 1809750"/>
                <a:gd name="connsiteY267" fmla="*/ 1769446 h 4467225"/>
                <a:gd name="connsiteX268" fmla="*/ 946309 w 1809750"/>
                <a:gd name="connsiteY268" fmla="*/ 1741824 h 4467225"/>
                <a:gd name="connsiteX269" fmla="*/ 926306 w 1809750"/>
                <a:gd name="connsiteY269" fmla="*/ 1718964 h 4467225"/>
                <a:gd name="connsiteX270" fmla="*/ 897731 w 1809750"/>
                <a:gd name="connsiteY270" fmla="*/ 1738014 h 4467225"/>
                <a:gd name="connsiteX271" fmla="*/ 918686 w 1809750"/>
                <a:gd name="connsiteY271" fmla="*/ 1769446 h 446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</a:cxnLst>
              <a:rect l="l" t="t" r="r" b="b"/>
              <a:pathLst>
                <a:path w="1809750" h="4467225">
                  <a:moveTo>
                    <a:pt x="10001" y="4380249"/>
                  </a:moveTo>
                  <a:cubicBezTo>
                    <a:pt x="17621" y="4372629"/>
                    <a:pt x="25241" y="4363104"/>
                    <a:pt x="33814" y="4357389"/>
                  </a:cubicBezTo>
                  <a:cubicBezTo>
                    <a:pt x="44291" y="4350721"/>
                    <a:pt x="56674" y="4345959"/>
                    <a:pt x="68104" y="4343101"/>
                  </a:cubicBezTo>
                  <a:cubicBezTo>
                    <a:pt x="112871" y="4333576"/>
                    <a:pt x="125254" y="4304049"/>
                    <a:pt x="128111" y="4262139"/>
                  </a:cubicBezTo>
                  <a:cubicBezTo>
                    <a:pt x="131921" y="4206894"/>
                    <a:pt x="141446" y="4153554"/>
                    <a:pt x="157639" y="4100214"/>
                  </a:cubicBezTo>
                  <a:cubicBezTo>
                    <a:pt x="181451" y="4022109"/>
                    <a:pt x="199549" y="3943051"/>
                    <a:pt x="220504" y="3863994"/>
                  </a:cubicBezTo>
                  <a:cubicBezTo>
                    <a:pt x="226219" y="3843991"/>
                    <a:pt x="236696" y="3825894"/>
                    <a:pt x="242411" y="3805891"/>
                  </a:cubicBezTo>
                  <a:cubicBezTo>
                    <a:pt x="251936" y="3770649"/>
                    <a:pt x="260509" y="3735406"/>
                    <a:pt x="268129" y="3699211"/>
                  </a:cubicBezTo>
                  <a:cubicBezTo>
                    <a:pt x="288131" y="3606819"/>
                    <a:pt x="308134" y="3514426"/>
                    <a:pt x="328136" y="3422034"/>
                  </a:cubicBezTo>
                  <a:cubicBezTo>
                    <a:pt x="330041" y="3413461"/>
                    <a:pt x="328136" y="3404889"/>
                    <a:pt x="327184" y="3396316"/>
                  </a:cubicBezTo>
                  <a:cubicBezTo>
                    <a:pt x="327184" y="3391554"/>
                    <a:pt x="326231" y="3386791"/>
                    <a:pt x="328136" y="3382029"/>
                  </a:cubicBezTo>
                  <a:cubicBezTo>
                    <a:pt x="342424" y="3341071"/>
                    <a:pt x="356711" y="3300114"/>
                    <a:pt x="370999" y="3260109"/>
                  </a:cubicBezTo>
                  <a:cubicBezTo>
                    <a:pt x="375761" y="3247726"/>
                    <a:pt x="379571" y="3235344"/>
                    <a:pt x="386239" y="3223914"/>
                  </a:cubicBezTo>
                  <a:cubicBezTo>
                    <a:pt x="405289" y="3191529"/>
                    <a:pt x="408146" y="3157239"/>
                    <a:pt x="406241" y="3121996"/>
                  </a:cubicBezTo>
                  <a:cubicBezTo>
                    <a:pt x="404336" y="3091516"/>
                    <a:pt x="411956" y="3063894"/>
                    <a:pt x="423386" y="3035319"/>
                  </a:cubicBezTo>
                  <a:cubicBezTo>
                    <a:pt x="430054" y="3019126"/>
                    <a:pt x="431959" y="3001029"/>
                    <a:pt x="434816" y="2983884"/>
                  </a:cubicBezTo>
                  <a:cubicBezTo>
                    <a:pt x="444341" y="2928639"/>
                    <a:pt x="452914" y="2873394"/>
                    <a:pt x="461486" y="2818149"/>
                  </a:cubicBezTo>
                  <a:cubicBezTo>
                    <a:pt x="463391" y="2806719"/>
                    <a:pt x="469106" y="2796241"/>
                    <a:pt x="471011" y="2784811"/>
                  </a:cubicBezTo>
                  <a:cubicBezTo>
                    <a:pt x="473869" y="2767666"/>
                    <a:pt x="476726" y="2749569"/>
                    <a:pt x="476726" y="2732424"/>
                  </a:cubicBezTo>
                  <a:cubicBezTo>
                    <a:pt x="476726" y="2700991"/>
                    <a:pt x="472916" y="2670511"/>
                    <a:pt x="495776" y="2643841"/>
                  </a:cubicBezTo>
                  <a:cubicBezTo>
                    <a:pt x="500539" y="2639079"/>
                    <a:pt x="503396" y="2631459"/>
                    <a:pt x="503396" y="2624791"/>
                  </a:cubicBezTo>
                  <a:cubicBezTo>
                    <a:pt x="504349" y="2595264"/>
                    <a:pt x="503396" y="2566689"/>
                    <a:pt x="504349" y="2537161"/>
                  </a:cubicBezTo>
                  <a:cubicBezTo>
                    <a:pt x="504349" y="2525731"/>
                    <a:pt x="509111" y="2514301"/>
                    <a:pt x="511016" y="2502871"/>
                  </a:cubicBezTo>
                  <a:cubicBezTo>
                    <a:pt x="520541" y="2432386"/>
                    <a:pt x="530066" y="2360949"/>
                    <a:pt x="538639" y="2290464"/>
                  </a:cubicBezTo>
                  <a:cubicBezTo>
                    <a:pt x="539591" y="2279986"/>
                    <a:pt x="539591" y="2269509"/>
                    <a:pt x="539591" y="2259984"/>
                  </a:cubicBezTo>
                  <a:cubicBezTo>
                    <a:pt x="538639" y="2244744"/>
                    <a:pt x="540544" y="2232361"/>
                    <a:pt x="559594" y="2226646"/>
                  </a:cubicBezTo>
                  <a:cubicBezTo>
                    <a:pt x="547211" y="2211406"/>
                    <a:pt x="545306" y="2198071"/>
                    <a:pt x="558641" y="2183784"/>
                  </a:cubicBezTo>
                  <a:cubicBezTo>
                    <a:pt x="561499" y="2180926"/>
                    <a:pt x="562451" y="2173306"/>
                    <a:pt x="561499" y="2168544"/>
                  </a:cubicBezTo>
                  <a:cubicBezTo>
                    <a:pt x="559594" y="2146636"/>
                    <a:pt x="556736" y="2124729"/>
                    <a:pt x="554831" y="2102821"/>
                  </a:cubicBezTo>
                  <a:cubicBezTo>
                    <a:pt x="553879" y="2085676"/>
                    <a:pt x="546259" y="2080914"/>
                    <a:pt x="529114" y="2085676"/>
                  </a:cubicBezTo>
                  <a:cubicBezTo>
                    <a:pt x="517684" y="2088534"/>
                    <a:pt x="505301" y="2089486"/>
                    <a:pt x="493871" y="2092344"/>
                  </a:cubicBezTo>
                  <a:cubicBezTo>
                    <a:pt x="493871" y="2089486"/>
                    <a:pt x="492919" y="2086629"/>
                    <a:pt x="492919" y="2084724"/>
                  </a:cubicBezTo>
                  <a:cubicBezTo>
                    <a:pt x="502444" y="2082819"/>
                    <a:pt x="511016" y="2081866"/>
                    <a:pt x="520541" y="2079961"/>
                  </a:cubicBezTo>
                  <a:cubicBezTo>
                    <a:pt x="520541" y="2078056"/>
                    <a:pt x="520541" y="2077104"/>
                    <a:pt x="520541" y="2075199"/>
                  </a:cubicBezTo>
                  <a:cubicBezTo>
                    <a:pt x="507206" y="2072341"/>
                    <a:pt x="493871" y="2068531"/>
                    <a:pt x="474821" y="2063769"/>
                  </a:cubicBezTo>
                  <a:cubicBezTo>
                    <a:pt x="478631" y="2045671"/>
                    <a:pt x="479584" y="2025669"/>
                    <a:pt x="488156" y="2009476"/>
                  </a:cubicBezTo>
                  <a:cubicBezTo>
                    <a:pt x="511016" y="1964709"/>
                    <a:pt x="541496" y="1926609"/>
                    <a:pt x="579596" y="1892319"/>
                  </a:cubicBezTo>
                  <a:cubicBezTo>
                    <a:pt x="568166" y="1875174"/>
                    <a:pt x="551974" y="1874221"/>
                    <a:pt x="533876" y="1886604"/>
                  </a:cubicBezTo>
                  <a:cubicBezTo>
                    <a:pt x="527209" y="1890414"/>
                    <a:pt x="520541" y="1894224"/>
                    <a:pt x="513874" y="1897081"/>
                  </a:cubicBezTo>
                  <a:cubicBezTo>
                    <a:pt x="489109" y="1906606"/>
                    <a:pt x="471964" y="1922799"/>
                    <a:pt x="461486" y="1948516"/>
                  </a:cubicBezTo>
                  <a:cubicBezTo>
                    <a:pt x="451961" y="1973281"/>
                    <a:pt x="435769" y="1995189"/>
                    <a:pt x="420529" y="2017096"/>
                  </a:cubicBezTo>
                  <a:cubicBezTo>
                    <a:pt x="409099" y="2035194"/>
                    <a:pt x="413861" y="2044719"/>
                    <a:pt x="432911" y="2049481"/>
                  </a:cubicBezTo>
                  <a:cubicBezTo>
                    <a:pt x="434816" y="2050434"/>
                    <a:pt x="437674" y="2051386"/>
                    <a:pt x="444341" y="2054244"/>
                  </a:cubicBezTo>
                  <a:cubicBezTo>
                    <a:pt x="430054" y="2056149"/>
                    <a:pt x="420529" y="2058054"/>
                    <a:pt x="410051" y="2059959"/>
                  </a:cubicBezTo>
                  <a:cubicBezTo>
                    <a:pt x="411004" y="2067579"/>
                    <a:pt x="411956" y="2074246"/>
                    <a:pt x="412909" y="2079961"/>
                  </a:cubicBezTo>
                  <a:cubicBezTo>
                    <a:pt x="411956" y="2081866"/>
                    <a:pt x="410051" y="2082819"/>
                    <a:pt x="409099" y="2084724"/>
                  </a:cubicBezTo>
                  <a:cubicBezTo>
                    <a:pt x="401479" y="2079961"/>
                    <a:pt x="391954" y="2076151"/>
                    <a:pt x="387191" y="2069484"/>
                  </a:cubicBezTo>
                  <a:cubicBezTo>
                    <a:pt x="378619" y="2057101"/>
                    <a:pt x="373856" y="2042814"/>
                    <a:pt x="366236" y="2029479"/>
                  </a:cubicBezTo>
                  <a:cubicBezTo>
                    <a:pt x="361474" y="2020906"/>
                    <a:pt x="355759" y="2011381"/>
                    <a:pt x="348139" y="2004714"/>
                  </a:cubicBezTo>
                  <a:cubicBezTo>
                    <a:pt x="333851" y="1991379"/>
                    <a:pt x="322421" y="1980901"/>
                    <a:pt x="322421" y="1957089"/>
                  </a:cubicBezTo>
                  <a:cubicBezTo>
                    <a:pt x="322421" y="1940896"/>
                    <a:pt x="301466" y="1925656"/>
                    <a:pt x="289084" y="1910416"/>
                  </a:cubicBezTo>
                  <a:cubicBezTo>
                    <a:pt x="279559" y="1898986"/>
                    <a:pt x="270034" y="1887556"/>
                    <a:pt x="259556" y="1877079"/>
                  </a:cubicBezTo>
                  <a:cubicBezTo>
                    <a:pt x="261461" y="1875174"/>
                    <a:pt x="262414" y="1874221"/>
                    <a:pt x="264319" y="1872316"/>
                  </a:cubicBezTo>
                  <a:cubicBezTo>
                    <a:pt x="267176" y="1874221"/>
                    <a:pt x="270986" y="1877079"/>
                    <a:pt x="278606" y="1881841"/>
                  </a:cubicBezTo>
                  <a:cubicBezTo>
                    <a:pt x="219551" y="1784686"/>
                    <a:pt x="189071" y="1680864"/>
                    <a:pt x="149066" y="1581804"/>
                  </a:cubicBezTo>
                  <a:cubicBezTo>
                    <a:pt x="132874" y="1542751"/>
                    <a:pt x="121444" y="1502746"/>
                    <a:pt x="109061" y="1461789"/>
                  </a:cubicBezTo>
                  <a:cubicBezTo>
                    <a:pt x="106204" y="1451311"/>
                    <a:pt x="105251" y="1439881"/>
                    <a:pt x="106204" y="1429404"/>
                  </a:cubicBezTo>
                  <a:cubicBezTo>
                    <a:pt x="107156" y="1403686"/>
                    <a:pt x="107156" y="1377969"/>
                    <a:pt x="111919" y="1353204"/>
                  </a:cubicBezTo>
                  <a:cubicBezTo>
                    <a:pt x="115729" y="1336059"/>
                    <a:pt x="123349" y="1317009"/>
                    <a:pt x="133826" y="1303674"/>
                  </a:cubicBezTo>
                  <a:cubicBezTo>
                    <a:pt x="167164" y="1260811"/>
                    <a:pt x="190024" y="1213186"/>
                    <a:pt x="206216" y="1160799"/>
                  </a:cubicBezTo>
                  <a:cubicBezTo>
                    <a:pt x="209074" y="1151274"/>
                    <a:pt x="214789" y="1141749"/>
                    <a:pt x="220504" y="1133176"/>
                  </a:cubicBezTo>
                  <a:cubicBezTo>
                    <a:pt x="229076" y="1117936"/>
                    <a:pt x="238601" y="1104601"/>
                    <a:pt x="246221" y="1089361"/>
                  </a:cubicBezTo>
                  <a:cubicBezTo>
                    <a:pt x="264319" y="1055071"/>
                    <a:pt x="282416" y="1020781"/>
                    <a:pt x="299561" y="986491"/>
                  </a:cubicBezTo>
                  <a:cubicBezTo>
                    <a:pt x="315754" y="955059"/>
                    <a:pt x="330994" y="922674"/>
                    <a:pt x="347186" y="891241"/>
                  </a:cubicBezTo>
                  <a:cubicBezTo>
                    <a:pt x="355759" y="875049"/>
                    <a:pt x="368141" y="861714"/>
                    <a:pt x="365284" y="840759"/>
                  </a:cubicBezTo>
                  <a:cubicBezTo>
                    <a:pt x="364331" y="834091"/>
                    <a:pt x="369094" y="824566"/>
                    <a:pt x="372904" y="817899"/>
                  </a:cubicBezTo>
                  <a:cubicBezTo>
                    <a:pt x="384334" y="795039"/>
                    <a:pt x="396716" y="773131"/>
                    <a:pt x="407194" y="750271"/>
                  </a:cubicBezTo>
                  <a:cubicBezTo>
                    <a:pt x="416719" y="728364"/>
                    <a:pt x="437674" y="725506"/>
                    <a:pt x="456724" y="719791"/>
                  </a:cubicBezTo>
                  <a:cubicBezTo>
                    <a:pt x="494824" y="708361"/>
                    <a:pt x="534829" y="699789"/>
                    <a:pt x="571024" y="684549"/>
                  </a:cubicBezTo>
                  <a:cubicBezTo>
                    <a:pt x="606266" y="670261"/>
                    <a:pt x="638651" y="650259"/>
                    <a:pt x="671036" y="632161"/>
                  </a:cubicBezTo>
                  <a:cubicBezTo>
                    <a:pt x="676751" y="629304"/>
                    <a:pt x="681514" y="620731"/>
                    <a:pt x="683419" y="614064"/>
                  </a:cubicBezTo>
                  <a:cubicBezTo>
                    <a:pt x="688181" y="592156"/>
                    <a:pt x="691991" y="570249"/>
                    <a:pt x="693896" y="548341"/>
                  </a:cubicBezTo>
                  <a:cubicBezTo>
                    <a:pt x="696754" y="512146"/>
                    <a:pt x="698659" y="474999"/>
                    <a:pt x="699611" y="438804"/>
                  </a:cubicBezTo>
                  <a:cubicBezTo>
                    <a:pt x="699611" y="420706"/>
                    <a:pt x="691991" y="401656"/>
                    <a:pt x="694849" y="383559"/>
                  </a:cubicBezTo>
                  <a:cubicBezTo>
                    <a:pt x="699611" y="349269"/>
                    <a:pt x="708184" y="314979"/>
                    <a:pt x="717709" y="281641"/>
                  </a:cubicBezTo>
                  <a:cubicBezTo>
                    <a:pt x="726281" y="250209"/>
                    <a:pt x="736759" y="218776"/>
                    <a:pt x="747236" y="187344"/>
                  </a:cubicBezTo>
                  <a:cubicBezTo>
                    <a:pt x="750094" y="178771"/>
                    <a:pt x="756761" y="170198"/>
                    <a:pt x="762476" y="163531"/>
                  </a:cubicBezTo>
                  <a:cubicBezTo>
                    <a:pt x="783431" y="138766"/>
                    <a:pt x="804386" y="115906"/>
                    <a:pt x="824389" y="91141"/>
                  </a:cubicBezTo>
                  <a:cubicBezTo>
                    <a:pt x="836771" y="75901"/>
                    <a:pt x="845344" y="57804"/>
                    <a:pt x="857726" y="42564"/>
                  </a:cubicBezTo>
                  <a:cubicBezTo>
                    <a:pt x="861536" y="37801"/>
                    <a:pt x="872014" y="37801"/>
                    <a:pt x="879634" y="35896"/>
                  </a:cubicBezTo>
                  <a:cubicBezTo>
                    <a:pt x="888206" y="33991"/>
                    <a:pt x="899636" y="34943"/>
                    <a:pt x="904399" y="30181"/>
                  </a:cubicBezTo>
                  <a:cubicBezTo>
                    <a:pt x="927259" y="7321"/>
                    <a:pt x="952024" y="2558"/>
                    <a:pt x="982504" y="11131"/>
                  </a:cubicBezTo>
                  <a:cubicBezTo>
                    <a:pt x="1008221" y="18751"/>
                    <a:pt x="1033939" y="16846"/>
                    <a:pt x="1059656" y="31134"/>
                  </a:cubicBezTo>
                  <a:cubicBezTo>
                    <a:pt x="1139666" y="75901"/>
                    <a:pt x="1187291" y="146386"/>
                    <a:pt x="1208246" y="231159"/>
                  </a:cubicBezTo>
                  <a:cubicBezTo>
                    <a:pt x="1227296" y="307359"/>
                    <a:pt x="1229201" y="387369"/>
                    <a:pt x="1225391" y="466426"/>
                  </a:cubicBezTo>
                  <a:cubicBezTo>
                    <a:pt x="1225391" y="470236"/>
                    <a:pt x="1224439" y="473094"/>
                    <a:pt x="1224439" y="476904"/>
                  </a:cubicBezTo>
                  <a:cubicBezTo>
                    <a:pt x="1239679" y="540721"/>
                    <a:pt x="1229201" y="605491"/>
                    <a:pt x="1233011" y="670261"/>
                  </a:cubicBezTo>
                  <a:cubicBezTo>
                    <a:pt x="1234916" y="715029"/>
                    <a:pt x="1238726" y="713124"/>
                    <a:pt x="1278731" y="721696"/>
                  </a:cubicBezTo>
                  <a:cubicBezTo>
                    <a:pt x="1301591" y="726459"/>
                    <a:pt x="1325404" y="725506"/>
                    <a:pt x="1348264" y="732174"/>
                  </a:cubicBezTo>
                  <a:cubicBezTo>
                    <a:pt x="1360646" y="735031"/>
                    <a:pt x="1373029" y="745509"/>
                    <a:pt x="1381601" y="755986"/>
                  </a:cubicBezTo>
                  <a:cubicBezTo>
                    <a:pt x="1393031" y="769321"/>
                    <a:pt x="1400651" y="786466"/>
                    <a:pt x="1409224" y="801706"/>
                  </a:cubicBezTo>
                  <a:cubicBezTo>
                    <a:pt x="1413034" y="807421"/>
                    <a:pt x="1417796" y="814089"/>
                    <a:pt x="1417796" y="820756"/>
                  </a:cubicBezTo>
                  <a:cubicBezTo>
                    <a:pt x="1414939" y="847426"/>
                    <a:pt x="1433036" y="861714"/>
                    <a:pt x="1447324" y="879811"/>
                  </a:cubicBezTo>
                  <a:cubicBezTo>
                    <a:pt x="1481614" y="923626"/>
                    <a:pt x="1514951" y="967441"/>
                    <a:pt x="1549241" y="1010304"/>
                  </a:cubicBezTo>
                  <a:cubicBezTo>
                    <a:pt x="1558766" y="1021734"/>
                    <a:pt x="1570196" y="1032211"/>
                    <a:pt x="1579721" y="1043641"/>
                  </a:cubicBezTo>
                  <a:cubicBezTo>
                    <a:pt x="1598771" y="1066501"/>
                    <a:pt x="1615916" y="1090314"/>
                    <a:pt x="1634014" y="1114126"/>
                  </a:cubicBezTo>
                  <a:cubicBezTo>
                    <a:pt x="1670209" y="1160799"/>
                    <a:pt x="1707356" y="1207471"/>
                    <a:pt x="1742599" y="1255096"/>
                  </a:cubicBezTo>
                  <a:cubicBezTo>
                    <a:pt x="1754981" y="1272241"/>
                    <a:pt x="1763554" y="1293196"/>
                    <a:pt x="1774031" y="1312246"/>
                  </a:cubicBezTo>
                  <a:cubicBezTo>
                    <a:pt x="1781651" y="1326534"/>
                    <a:pt x="1790224" y="1340821"/>
                    <a:pt x="1797844" y="1354156"/>
                  </a:cubicBezTo>
                  <a:cubicBezTo>
                    <a:pt x="1800701" y="1359871"/>
                    <a:pt x="1806416" y="1366539"/>
                    <a:pt x="1806416" y="1372254"/>
                  </a:cubicBezTo>
                  <a:cubicBezTo>
                    <a:pt x="1805464" y="1400829"/>
                    <a:pt x="1807369" y="1429404"/>
                    <a:pt x="1801654" y="1457026"/>
                  </a:cubicBezTo>
                  <a:cubicBezTo>
                    <a:pt x="1791176" y="1507509"/>
                    <a:pt x="1776889" y="1557991"/>
                    <a:pt x="1762601" y="1607521"/>
                  </a:cubicBezTo>
                  <a:cubicBezTo>
                    <a:pt x="1756886" y="1627524"/>
                    <a:pt x="1747361" y="1645621"/>
                    <a:pt x="1740694" y="1665624"/>
                  </a:cubicBezTo>
                  <a:cubicBezTo>
                    <a:pt x="1727359" y="1705629"/>
                    <a:pt x="1714024" y="1746586"/>
                    <a:pt x="1700689" y="1787544"/>
                  </a:cubicBezTo>
                  <a:cubicBezTo>
                    <a:pt x="1699736" y="1789449"/>
                    <a:pt x="1697831" y="1792306"/>
                    <a:pt x="1698784" y="1793259"/>
                  </a:cubicBezTo>
                  <a:cubicBezTo>
                    <a:pt x="1713071" y="1820881"/>
                    <a:pt x="1687354" y="1842789"/>
                    <a:pt x="1686401" y="1869459"/>
                  </a:cubicBezTo>
                  <a:cubicBezTo>
                    <a:pt x="1666399" y="1868506"/>
                    <a:pt x="1658779" y="1881841"/>
                    <a:pt x="1653064" y="1898034"/>
                  </a:cubicBezTo>
                  <a:cubicBezTo>
                    <a:pt x="1639729" y="1934229"/>
                    <a:pt x="1624489" y="1969471"/>
                    <a:pt x="1609249" y="2004714"/>
                  </a:cubicBezTo>
                  <a:cubicBezTo>
                    <a:pt x="1601629" y="2023764"/>
                    <a:pt x="1583531" y="2024716"/>
                    <a:pt x="1568291" y="2011381"/>
                  </a:cubicBezTo>
                  <a:cubicBezTo>
                    <a:pt x="1560671" y="2004714"/>
                    <a:pt x="1548289" y="2002809"/>
                    <a:pt x="1535906" y="1998046"/>
                  </a:cubicBezTo>
                  <a:cubicBezTo>
                    <a:pt x="1550194" y="1987569"/>
                    <a:pt x="1565434" y="1977091"/>
                    <a:pt x="1582579" y="1964709"/>
                  </a:cubicBezTo>
                  <a:cubicBezTo>
                    <a:pt x="1554004" y="1935181"/>
                    <a:pt x="1526381" y="1907559"/>
                    <a:pt x="1499711" y="1878984"/>
                  </a:cubicBezTo>
                  <a:cubicBezTo>
                    <a:pt x="1494949" y="1874221"/>
                    <a:pt x="1491139" y="1870411"/>
                    <a:pt x="1486376" y="1865649"/>
                  </a:cubicBezTo>
                  <a:cubicBezTo>
                    <a:pt x="1463516" y="1838979"/>
                    <a:pt x="1461611" y="1838026"/>
                    <a:pt x="1426369" y="1834216"/>
                  </a:cubicBezTo>
                  <a:cubicBezTo>
                    <a:pt x="1443514" y="1858029"/>
                    <a:pt x="1464469" y="1881841"/>
                    <a:pt x="1479709" y="1908511"/>
                  </a:cubicBezTo>
                  <a:cubicBezTo>
                    <a:pt x="1493044" y="1932324"/>
                    <a:pt x="1502569" y="1958041"/>
                    <a:pt x="1511141" y="1983759"/>
                  </a:cubicBezTo>
                  <a:cubicBezTo>
                    <a:pt x="1513999" y="1991379"/>
                    <a:pt x="1509236" y="2001856"/>
                    <a:pt x="1507331" y="2011381"/>
                  </a:cubicBezTo>
                  <a:cubicBezTo>
                    <a:pt x="1499711" y="2009476"/>
                    <a:pt x="1492091" y="2009476"/>
                    <a:pt x="1484471" y="2006619"/>
                  </a:cubicBezTo>
                  <a:cubicBezTo>
                    <a:pt x="1446371" y="1991379"/>
                    <a:pt x="1442561" y="1993284"/>
                    <a:pt x="1446371" y="2034241"/>
                  </a:cubicBezTo>
                  <a:cubicBezTo>
                    <a:pt x="1449229" y="2063769"/>
                    <a:pt x="1458754" y="2092344"/>
                    <a:pt x="1463516" y="2120919"/>
                  </a:cubicBezTo>
                  <a:cubicBezTo>
                    <a:pt x="1468279" y="2147589"/>
                    <a:pt x="1475899" y="2174259"/>
                    <a:pt x="1468279" y="2202834"/>
                  </a:cubicBezTo>
                  <a:cubicBezTo>
                    <a:pt x="1464469" y="2217121"/>
                    <a:pt x="1473041" y="2235219"/>
                    <a:pt x="1472089" y="2251411"/>
                  </a:cubicBezTo>
                  <a:cubicBezTo>
                    <a:pt x="1472089" y="2299036"/>
                    <a:pt x="1471136" y="2346661"/>
                    <a:pt x="1468279" y="2393334"/>
                  </a:cubicBezTo>
                  <a:cubicBezTo>
                    <a:pt x="1464469" y="2463819"/>
                    <a:pt x="1458754" y="2535256"/>
                    <a:pt x="1453991" y="2605741"/>
                  </a:cubicBezTo>
                  <a:cubicBezTo>
                    <a:pt x="1449229" y="2676226"/>
                    <a:pt x="1443514" y="2745759"/>
                    <a:pt x="1438751" y="2816244"/>
                  </a:cubicBezTo>
                  <a:cubicBezTo>
                    <a:pt x="1435894" y="2864821"/>
                    <a:pt x="1433989" y="2914351"/>
                    <a:pt x="1432084" y="2962929"/>
                  </a:cubicBezTo>
                  <a:cubicBezTo>
                    <a:pt x="1429226" y="3047701"/>
                    <a:pt x="1427321" y="3132474"/>
                    <a:pt x="1424464" y="3218199"/>
                  </a:cubicBezTo>
                  <a:cubicBezTo>
                    <a:pt x="1422559" y="3271539"/>
                    <a:pt x="1416844" y="3325831"/>
                    <a:pt x="1418749" y="3379171"/>
                  </a:cubicBezTo>
                  <a:cubicBezTo>
                    <a:pt x="1426369" y="3532524"/>
                    <a:pt x="1432084" y="3684924"/>
                    <a:pt x="1428274" y="3838276"/>
                  </a:cubicBezTo>
                  <a:cubicBezTo>
                    <a:pt x="1426369" y="3898284"/>
                    <a:pt x="1419701" y="3957339"/>
                    <a:pt x="1414939" y="4017346"/>
                  </a:cubicBezTo>
                  <a:cubicBezTo>
                    <a:pt x="1412081" y="4055446"/>
                    <a:pt x="1410176" y="4092594"/>
                    <a:pt x="1406366" y="4130694"/>
                  </a:cubicBezTo>
                  <a:cubicBezTo>
                    <a:pt x="1402556" y="4168794"/>
                    <a:pt x="1398746" y="4205941"/>
                    <a:pt x="1394936" y="4244041"/>
                  </a:cubicBezTo>
                  <a:cubicBezTo>
                    <a:pt x="1393984" y="4253566"/>
                    <a:pt x="1393031" y="4263091"/>
                    <a:pt x="1393031" y="4272616"/>
                  </a:cubicBezTo>
                  <a:cubicBezTo>
                    <a:pt x="1390174" y="4311669"/>
                    <a:pt x="1388269" y="4350721"/>
                    <a:pt x="1384459" y="4389774"/>
                  </a:cubicBezTo>
                  <a:cubicBezTo>
                    <a:pt x="1384459" y="4394536"/>
                    <a:pt x="1373981" y="4402156"/>
                    <a:pt x="1368266" y="4402156"/>
                  </a:cubicBezTo>
                  <a:cubicBezTo>
                    <a:pt x="1348264" y="4404061"/>
                    <a:pt x="1328261" y="4403109"/>
                    <a:pt x="1309211" y="4403109"/>
                  </a:cubicBezTo>
                  <a:cubicBezTo>
                    <a:pt x="1299686" y="4448829"/>
                    <a:pt x="1286351" y="4459306"/>
                    <a:pt x="1240631" y="4461211"/>
                  </a:cubicBezTo>
                  <a:cubicBezTo>
                    <a:pt x="1200626" y="4463116"/>
                    <a:pt x="1161574" y="4465974"/>
                    <a:pt x="1121569" y="4468831"/>
                  </a:cubicBezTo>
                  <a:cubicBezTo>
                    <a:pt x="1104424" y="4469784"/>
                    <a:pt x="1094899" y="4465021"/>
                    <a:pt x="1091089" y="4445971"/>
                  </a:cubicBezTo>
                  <a:cubicBezTo>
                    <a:pt x="1084421" y="4417396"/>
                    <a:pt x="1073944" y="4388821"/>
                    <a:pt x="1068229" y="4360246"/>
                  </a:cubicBezTo>
                  <a:cubicBezTo>
                    <a:pt x="1061561" y="4326909"/>
                    <a:pt x="1053941" y="4292619"/>
                    <a:pt x="1052989" y="4259281"/>
                  </a:cubicBezTo>
                  <a:cubicBezTo>
                    <a:pt x="1052989" y="4238326"/>
                    <a:pt x="1065371" y="4217371"/>
                    <a:pt x="1070134" y="4195464"/>
                  </a:cubicBezTo>
                  <a:cubicBezTo>
                    <a:pt x="1075849" y="4165936"/>
                    <a:pt x="1082516" y="4136409"/>
                    <a:pt x="1084421" y="4105929"/>
                  </a:cubicBezTo>
                  <a:cubicBezTo>
                    <a:pt x="1086326" y="4059256"/>
                    <a:pt x="1084421" y="4011631"/>
                    <a:pt x="1085374" y="3964959"/>
                  </a:cubicBezTo>
                  <a:cubicBezTo>
                    <a:pt x="1086326" y="3898284"/>
                    <a:pt x="1089184" y="3830656"/>
                    <a:pt x="1090136" y="3763981"/>
                  </a:cubicBezTo>
                  <a:cubicBezTo>
                    <a:pt x="1091089" y="3701116"/>
                    <a:pt x="1090136" y="3638251"/>
                    <a:pt x="1090136" y="3575386"/>
                  </a:cubicBezTo>
                  <a:cubicBezTo>
                    <a:pt x="1090136" y="3530619"/>
                    <a:pt x="1091089" y="3485851"/>
                    <a:pt x="1091089" y="3440131"/>
                  </a:cubicBezTo>
                  <a:cubicBezTo>
                    <a:pt x="1091089" y="3425844"/>
                    <a:pt x="1086326" y="3412509"/>
                    <a:pt x="1084421" y="3398221"/>
                  </a:cubicBezTo>
                  <a:cubicBezTo>
                    <a:pt x="1083469" y="3393459"/>
                    <a:pt x="1083469" y="3388696"/>
                    <a:pt x="1083469" y="3383934"/>
                  </a:cubicBezTo>
                  <a:cubicBezTo>
                    <a:pt x="1085374" y="3297256"/>
                    <a:pt x="1089184" y="3209626"/>
                    <a:pt x="1088231" y="3122949"/>
                  </a:cubicBezTo>
                  <a:cubicBezTo>
                    <a:pt x="1087279" y="3051511"/>
                    <a:pt x="1082516" y="2980074"/>
                    <a:pt x="1075849" y="2908636"/>
                  </a:cubicBezTo>
                  <a:cubicBezTo>
                    <a:pt x="1068229" y="2823864"/>
                    <a:pt x="1058704" y="2739091"/>
                    <a:pt x="1047274" y="2654319"/>
                  </a:cubicBezTo>
                  <a:cubicBezTo>
                    <a:pt x="1042511" y="2615266"/>
                    <a:pt x="1032986" y="2577166"/>
                    <a:pt x="1026319" y="2539066"/>
                  </a:cubicBezTo>
                  <a:cubicBezTo>
                    <a:pt x="1024414" y="2529541"/>
                    <a:pt x="1025366" y="2520016"/>
                    <a:pt x="1023461" y="2510491"/>
                  </a:cubicBezTo>
                  <a:cubicBezTo>
                    <a:pt x="1022509" y="2502871"/>
                    <a:pt x="1017746" y="2496204"/>
                    <a:pt x="1015841" y="2488584"/>
                  </a:cubicBezTo>
                  <a:cubicBezTo>
                    <a:pt x="1012984" y="2478106"/>
                    <a:pt x="1008221" y="2466676"/>
                    <a:pt x="1009174" y="2457151"/>
                  </a:cubicBezTo>
                  <a:cubicBezTo>
                    <a:pt x="1013936" y="2425719"/>
                    <a:pt x="1014889" y="2425719"/>
                    <a:pt x="1002506" y="2400001"/>
                  </a:cubicBezTo>
                  <a:cubicBezTo>
                    <a:pt x="989171" y="2401906"/>
                    <a:pt x="982504" y="2405716"/>
                    <a:pt x="977741" y="2420956"/>
                  </a:cubicBezTo>
                  <a:cubicBezTo>
                    <a:pt x="952976" y="2509539"/>
                    <a:pt x="930116" y="2598121"/>
                    <a:pt x="898684" y="2683846"/>
                  </a:cubicBezTo>
                  <a:cubicBezTo>
                    <a:pt x="859631" y="2787669"/>
                    <a:pt x="824389" y="2892444"/>
                    <a:pt x="799624" y="3000076"/>
                  </a:cubicBezTo>
                  <a:cubicBezTo>
                    <a:pt x="776764" y="3101041"/>
                    <a:pt x="759619" y="3202959"/>
                    <a:pt x="741521" y="3304876"/>
                  </a:cubicBezTo>
                  <a:cubicBezTo>
                    <a:pt x="736759" y="3330594"/>
                    <a:pt x="739616" y="3358216"/>
                    <a:pt x="736759" y="3384886"/>
                  </a:cubicBezTo>
                  <a:cubicBezTo>
                    <a:pt x="735806" y="3396316"/>
                    <a:pt x="727234" y="3407746"/>
                    <a:pt x="725329" y="3419176"/>
                  </a:cubicBezTo>
                  <a:cubicBezTo>
                    <a:pt x="717709" y="3455371"/>
                    <a:pt x="711994" y="3492519"/>
                    <a:pt x="705326" y="3529666"/>
                  </a:cubicBezTo>
                  <a:cubicBezTo>
                    <a:pt x="696754" y="3573481"/>
                    <a:pt x="687229" y="3617296"/>
                    <a:pt x="679609" y="3662064"/>
                  </a:cubicBezTo>
                  <a:cubicBezTo>
                    <a:pt x="671036" y="3712546"/>
                    <a:pt x="662464" y="3763029"/>
                    <a:pt x="654844" y="3813511"/>
                  </a:cubicBezTo>
                  <a:cubicBezTo>
                    <a:pt x="645319" y="3871614"/>
                    <a:pt x="636746" y="3930669"/>
                    <a:pt x="628174" y="3989724"/>
                  </a:cubicBezTo>
                  <a:cubicBezTo>
                    <a:pt x="622459" y="4024966"/>
                    <a:pt x="617696" y="4060209"/>
                    <a:pt x="611981" y="4096404"/>
                  </a:cubicBezTo>
                  <a:cubicBezTo>
                    <a:pt x="606266" y="4132599"/>
                    <a:pt x="601504" y="4168794"/>
                    <a:pt x="595789" y="4204989"/>
                  </a:cubicBezTo>
                  <a:cubicBezTo>
                    <a:pt x="588169" y="4256424"/>
                    <a:pt x="580549" y="4308811"/>
                    <a:pt x="572929" y="4360246"/>
                  </a:cubicBezTo>
                  <a:cubicBezTo>
                    <a:pt x="572929" y="4362151"/>
                    <a:pt x="571976" y="4364056"/>
                    <a:pt x="571976" y="4365961"/>
                  </a:cubicBezTo>
                  <a:cubicBezTo>
                    <a:pt x="567214" y="4396441"/>
                    <a:pt x="567214" y="4396441"/>
                    <a:pt x="536734" y="4398346"/>
                  </a:cubicBezTo>
                  <a:cubicBezTo>
                    <a:pt x="493871" y="4401204"/>
                    <a:pt x="451961" y="4402156"/>
                    <a:pt x="410051" y="4390726"/>
                  </a:cubicBezTo>
                  <a:cubicBezTo>
                    <a:pt x="397669" y="4386916"/>
                    <a:pt x="384334" y="4386916"/>
                    <a:pt x="377666" y="4404061"/>
                  </a:cubicBezTo>
                  <a:cubicBezTo>
                    <a:pt x="375761" y="4408824"/>
                    <a:pt x="364331" y="4413586"/>
                    <a:pt x="359569" y="4412634"/>
                  </a:cubicBezTo>
                  <a:cubicBezTo>
                    <a:pt x="352901" y="4410729"/>
                    <a:pt x="343376" y="4403109"/>
                    <a:pt x="343376" y="4397394"/>
                  </a:cubicBezTo>
                  <a:cubicBezTo>
                    <a:pt x="343376" y="4379296"/>
                    <a:pt x="331946" y="4377391"/>
                    <a:pt x="319564" y="4374534"/>
                  </a:cubicBezTo>
                  <a:cubicBezTo>
                    <a:pt x="313849" y="4372629"/>
                    <a:pt x="307181" y="4371676"/>
                    <a:pt x="301466" y="4369771"/>
                  </a:cubicBezTo>
                  <a:cubicBezTo>
                    <a:pt x="286226" y="4364056"/>
                    <a:pt x="279559" y="4370724"/>
                    <a:pt x="276701" y="4385011"/>
                  </a:cubicBezTo>
                  <a:cubicBezTo>
                    <a:pt x="266224" y="4432636"/>
                    <a:pt x="249079" y="4446924"/>
                    <a:pt x="198596" y="4448829"/>
                  </a:cubicBezTo>
                  <a:cubicBezTo>
                    <a:pt x="158591" y="4449781"/>
                    <a:pt x="117634" y="4452639"/>
                    <a:pt x="78581" y="4447876"/>
                  </a:cubicBezTo>
                  <a:cubicBezTo>
                    <a:pt x="53816" y="4445019"/>
                    <a:pt x="23336" y="4448829"/>
                    <a:pt x="7144" y="4419301"/>
                  </a:cubicBezTo>
                  <a:cubicBezTo>
                    <a:pt x="10001" y="4402156"/>
                    <a:pt x="10001" y="4390726"/>
                    <a:pt x="10001" y="4380249"/>
                  </a:cubicBezTo>
                  <a:close/>
                  <a:moveTo>
                    <a:pt x="705326" y="762654"/>
                  </a:moveTo>
                  <a:cubicBezTo>
                    <a:pt x="711041" y="774084"/>
                    <a:pt x="719614" y="783609"/>
                    <a:pt x="719614" y="792181"/>
                  </a:cubicBezTo>
                  <a:cubicBezTo>
                    <a:pt x="718661" y="812184"/>
                    <a:pt x="727234" y="826471"/>
                    <a:pt x="739616" y="840759"/>
                  </a:cubicBezTo>
                  <a:cubicBezTo>
                    <a:pt x="746284" y="848379"/>
                    <a:pt x="751046" y="857904"/>
                    <a:pt x="752951" y="867429"/>
                  </a:cubicBezTo>
                  <a:cubicBezTo>
                    <a:pt x="756761" y="893146"/>
                    <a:pt x="758666" y="919816"/>
                    <a:pt x="760571" y="945534"/>
                  </a:cubicBezTo>
                  <a:cubicBezTo>
                    <a:pt x="765334" y="999826"/>
                    <a:pt x="768191" y="1055071"/>
                    <a:pt x="775811" y="1109364"/>
                  </a:cubicBezTo>
                  <a:cubicBezTo>
                    <a:pt x="789146" y="1206519"/>
                    <a:pt x="821531" y="1297006"/>
                    <a:pt x="866299" y="1383684"/>
                  </a:cubicBezTo>
                  <a:cubicBezTo>
                    <a:pt x="872966" y="1397019"/>
                    <a:pt x="880586" y="1410354"/>
                    <a:pt x="890111" y="1427499"/>
                  </a:cubicBezTo>
                  <a:cubicBezTo>
                    <a:pt x="899636" y="1404639"/>
                    <a:pt x="907256" y="1387494"/>
                    <a:pt x="914876" y="1369396"/>
                  </a:cubicBezTo>
                  <a:cubicBezTo>
                    <a:pt x="945356" y="1291291"/>
                    <a:pt x="974884" y="1213186"/>
                    <a:pt x="1006316" y="1135081"/>
                  </a:cubicBezTo>
                  <a:cubicBezTo>
                    <a:pt x="1022509" y="1094124"/>
                    <a:pt x="1042511" y="1055071"/>
                    <a:pt x="1058704" y="1014114"/>
                  </a:cubicBezTo>
                  <a:cubicBezTo>
                    <a:pt x="1063466" y="1002684"/>
                    <a:pt x="1061561" y="987444"/>
                    <a:pt x="1060609" y="974109"/>
                  </a:cubicBezTo>
                  <a:cubicBezTo>
                    <a:pt x="1058704" y="943629"/>
                    <a:pt x="1054894" y="912196"/>
                    <a:pt x="1052989" y="881716"/>
                  </a:cubicBezTo>
                  <a:cubicBezTo>
                    <a:pt x="1052989" y="876001"/>
                    <a:pt x="1058704" y="865524"/>
                    <a:pt x="1063466" y="863619"/>
                  </a:cubicBezTo>
                  <a:cubicBezTo>
                    <a:pt x="1091089" y="852189"/>
                    <a:pt x="1113949" y="835996"/>
                    <a:pt x="1126331" y="804564"/>
                  </a:cubicBezTo>
                  <a:cubicBezTo>
                    <a:pt x="1145381" y="835996"/>
                    <a:pt x="1173956" y="844569"/>
                    <a:pt x="1206341" y="850284"/>
                  </a:cubicBezTo>
                  <a:cubicBezTo>
                    <a:pt x="1192054" y="790276"/>
                    <a:pt x="1109186" y="661689"/>
                    <a:pt x="1067276" y="633114"/>
                  </a:cubicBezTo>
                  <a:cubicBezTo>
                    <a:pt x="1054894" y="656926"/>
                    <a:pt x="1046321" y="680739"/>
                    <a:pt x="1049179" y="710266"/>
                  </a:cubicBezTo>
                  <a:cubicBezTo>
                    <a:pt x="1051084" y="732174"/>
                    <a:pt x="1044416" y="755034"/>
                    <a:pt x="1040606" y="776941"/>
                  </a:cubicBezTo>
                  <a:cubicBezTo>
                    <a:pt x="1038701" y="789324"/>
                    <a:pt x="1033939" y="800754"/>
                    <a:pt x="1030129" y="814089"/>
                  </a:cubicBezTo>
                  <a:cubicBezTo>
                    <a:pt x="1008221" y="813136"/>
                    <a:pt x="1000601" y="831234"/>
                    <a:pt x="997744" y="848379"/>
                  </a:cubicBezTo>
                  <a:cubicBezTo>
                    <a:pt x="986314" y="908386"/>
                    <a:pt x="935831" y="942676"/>
                    <a:pt x="904399" y="990301"/>
                  </a:cubicBezTo>
                  <a:cubicBezTo>
                    <a:pt x="903446" y="992206"/>
                    <a:pt x="899636" y="992206"/>
                    <a:pt x="897731" y="993159"/>
                  </a:cubicBezTo>
                  <a:cubicBezTo>
                    <a:pt x="891064" y="973156"/>
                    <a:pt x="888206" y="952201"/>
                    <a:pt x="878681" y="936009"/>
                  </a:cubicBezTo>
                  <a:cubicBezTo>
                    <a:pt x="861536" y="908386"/>
                    <a:pt x="838676" y="883621"/>
                    <a:pt x="818674" y="856951"/>
                  </a:cubicBezTo>
                  <a:cubicBezTo>
                    <a:pt x="809149" y="844569"/>
                    <a:pt x="797719" y="835044"/>
                    <a:pt x="780574" y="843616"/>
                  </a:cubicBezTo>
                  <a:cubicBezTo>
                    <a:pt x="735806" y="768369"/>
                    <a:pt x="741521" y="683596"/>
                    <a:pt x="797719" y="592156"/>
                  </a:cubicBezTo>
                  <a:cubicBezTo>
                    <a:pt x="740569" y="601681"/>
                    <a:pt x="645319" y="736936"/>
                    <a:pt x="634841" y="825519"/>
                  </a:cubicBezTo>
                  <a:cubicBezTo>
                    <a:pt x="658654" y="805516"/>
                    <a:pt x="680561" y="786466"/>
                    <a:pt x="705326" y="762654"/>
                  </a:cubicBezTo>
                  <a:close/>
                  <a:moveTo>
                    <a:pt x="1273969" y="1329391"/>
                  </a:moveTo>
                  <a:cubicBezTo>
                    <a:pt x="1276826" y="1338916"/>
                    <a:pt x="1278731" y="1347489"/>
                    <a:pt x="1280636" y="1357014"/>
                  </a:cubicBezTo>
                  <a:cubicBezTo>
                    <a:pt x="1285399" y="1378921"/>
                    <a:pt x="1291114" y="1401781"/>
                    <a:pt x="1294924" y="1423689"/>
                  </a:cubicBezTo>
                  <a:cubicBezTo>
                    <a:pt x="1302544" y="1467504"/>
                    <a:pt x="1308259" y="1512271"/>
                    <a:pt x="1315879" y="1556086"/>
                  </a:cubicBezTo>
                  <a:cubicBezTo>
                    <a:pt x="1322546" y="1594186"/>
                    <a:pt x="1334929" y="1631334"/>
                    <a:pt x="1337786" y="1669434"/>
                  </a:cubicBezTo>
                  <a:cubicBezTo>
                    <a:pt x="1340644" y="1708486"/>
                    <a:pt x="1354931" y="1741824"/>
                    <a:pt x="1370171" y="1777066"/>
                  </a:cubicBezTo>
                  <a:cubicBezTo>
                    <a:pt x="1385411" y="1810404"/>
                    <a:pt x="1405414" y="1822786"/>
                    <a:pt x="1441609" y="1820881"/>
                  </a:cubicBezTo>
                  <a:cubicBezTo>
                    <a:pt x="1461611" y="1819929"/>
                    <a:pt x="1470184" y="1813261"/>
                    <a:pt x="1473041" y="1796116"/>
                  </a:cubicBezTo>
                  <a:cubicBezTo>
                    <a:pt x="1477804" y="1759921"/>
                    <a:pt x="1494949" y="1729441"/>
                    <a:pt x="1516856" y="1700866"/>
                  </a:cubicBezTo>
                  <a:cubicBezTo>
                    <a:pt x="1524476" y="1691341"/>
                    <a:pt x="1534954" y="1682769"/>
                    <a:pt x="1537811" y="1671339"/>
                  </a:cubicBezTo>
                  <a:cubicBezTo>
                    <a:pt x="1543526" y="1653241"/>
                    <a:pt x="1541621" y="1633239"/>
                    <a:pt x="1547336" y="1614189"/>
                  </a:cubicBezTo>
                  <a:cubicBezTo>
                    <a:pt x="1551146" y="1599901"/>
                    <a:pt x="1560671" y="1586566"/>
                    <a:pt x="1568291" y="1573231"/>
                  </a:cubicBezTo>
                  <a:cubicBezTo>
                    <a:pt x="1571149" y="1568469"/>
                    <a:pt x="1576864" y="1562754"/>
                    <a:pt x="1575911" y="1558944"/>
                  </a:cubicBezTo>
                  <a:cubicBezTo>
                    <a:pt x="1570196" y="1522749"/>
                    <a:pt x="1572101" y="1486554"/>
                    <a:pt x="1582579" y="1450359"/>
                  </a:cubicBezTo>
                  <a:cubicBezTo>
                    <a:pt x="1583531" y="1446549"/>
                    <a:pt x="1581626" y="1438929"/>
                    <a:pt x="1577816" y="1436071"/>
                  </a:cubicBezTo>
                  <a:cubicBezTo>
                    <a:pt x="1541621" y="1396066"/>
                    <a:pt x="1504474" y="1357966"/>
                    <a:pt x="1470184" y="1317009"/>
                  </a:cubicBezTo>
                  <a:cubicBezTo>
                    <a:pt x="1442561" y="1283671"/>
                    <a:pt x="1419701" y="1247476"/>
                    <a:pt x="1383506" y="1220806"/>
                  </a:cubicBezTo>
                  <a:cubicBezTo>
                    <a:pt x="1371124" y="1212234"/>
                    <a:pt x="1363504" y="1207471"/>
                    <a:pt x="1353026" y="1221759"/>
                  </a:cubicBezTo>
                  <a:cubicBezTo>
                    <a:pt x="1329214" y="1253191"/>
                    <a:pt x="1304449" y="1283671"/>
                    <a:pt x="1280636" y="1315104"/>
                  </a:cubicBezTo>
                  <a:cubicBezTo>
                    <a:pt x="1276826" y="1318914"/>
                    <a:pt x="1275874" y="1324629"/>
                    <a:pt x="1273969" y="1329391"/>
                  </a:cubicBezTo>
                  <a:close/>
                  <a:moveTo>
                    <a:pt x="599599" y="1884699"/>
                  </a:moveTo>
                  <a:cubicBezTo>
                    <a:pt x="601504" y="1883746"/>
                    <a:pt x="602456" y="1882794"/>
                    <a:pt x="604361" y="1880889"/>
                  </a:cubicBezTo>
                  <a:cubicBezTo>
                    <a:pt x="601504" y="1873269"/>
                    <a:pt x="599599" y="1865649"/>
                    <a:pt x="596741" y="1858029"/>
                  </a:cubicBezTo>
                  <a:cubicBezTo>
                    <a:pt x="581501" y="1814214"/>
                    <a:pt x="580549" y="1767541"/>
                    <a:pt x="581501" y="1721821"/>
                  </a:cubicBezTo>
                  <a:cubicBezTo>
                    <a:pt x="582454" y="1705629"/>
                    <a:pt x="586264" y="1688484"/>
                    <a:pt x="583406" y="1673244"/>
                  </a:cubicBezTo>
                  <a:cubicBezTo>
                    <a:pt x="577691" y="1645621"/>
                    <a:pt x="567214" y="1618951"/>
                    <a:pt x="558641" y="1591329"/>
                  </a:cubicBezTo>
                  <a:cubicBezTo>
                    <a:pt x="556736" y="1583709"/>
                    <a:pt x="554831" y="1576089"/>
                    <a:pt x="555784" y="1568469"/>
                  </a:cubicBezTo>
                  <a:cubicBezTo>
                    <a:pt x="561499" y="1517034"/>
                    <a:pt x="547211" y="1469409"/>
                    <a:pt x="531019" y="1421784"/>
                  </a:cubicBezTo>
                  <a:cubicBezTo>
                    <a:pt x="521494" y="1392256"/>
                    <a:pt x="511016" y="1362729"/>
                    <a:pt x="503396" y="1333201"/>
                  </a:cubicBezTo>
                  <a:cubicBezTo>
                    <a:pt x="495776" y="1300816"/>
                    <a:pt x="491014" y="1268431"/>
                    <a:pt x="484346" y="1236046"/>
                  </a:cubicBezTo>
                  <a:cubicBezTo>
                    <a:pt x="482441" y="1228426"/>
                    <a:pt x="476726" y="1222711"/>
                    <a:pt x="472916" y="1215091"/>
                  </a:cubicBezTo>
                  <a:cubicBezTo>
                    <a:pt x="465296" y="1218901"/>
                    <a:pt x="454819" y="1221759"/>
                    <a:pt x="451009" y="1228426"/>
                  </a:cubicBezTo>
                  <a:cubicBezTo>
                    <a:pt x="443389" y="1241761"/>
                    <a:pt x="439579" y="1257954"/>
                    <a:pt x="431959" y="1271289"/>
                  </a:cubicBezTo>
                  <a:cubicBezTo>
                    <a:pt x="414814" y="1302721"/>
                    <a:pt x="402431" y="1339869"/>
                    <a:pt x="375761" y="1361776"/>
                  </a:cubicBezTo>
                  <a:cubicBezTo>
                    <a:pt x="339566" y="1390351"/>
                    <a:pt x="345281" y="1431309"/>
                    <a:pt x="330994" y="1464646"/>
                  </a:cubicBezTo>
                  <a:cubicBezTo>
                    <a:pt x="330041" y="1466551"/>
                    <a:pt x="332899" y="1470361"/>
                    <a:pt x="333851" y="1471314"/>
                  </a:cubicBezTo>
                  <a:cubicBezTo>
                    <a:pt x="354806" y="1492269"/>
                    <a:pt x="355759" y="1517986"/>
                    <a:pt x="353854" y="1544656"/>
                  </a:cubicBezTo>
                  <a:cubicBezTo>
                    <a:pt x="353854" y="1552276"/>
                    <a:pt x="356711" y="1563706"/>
                    <a:pt x="361474" y="1568469"/>
                  </a:cubicBezTo>
                  <a:cubicBezTo>
                    <a:pt x="385286" y="1593234"/>
                    <a:pt x="392906" y="1622761"/>
                    <a:pt x="390049" y="1656099"/>
                  </a:cubicBezTo>
                  <a:cubicBezTo>
                    <a:pt x="389096" y="1662766"/>
                    <a:pt x="391001" y="1671339"/>
                    <a:pt x="395764" y="1677054"/>
                  </a:cubicBezTo>
                  <a:cubicBezTo>
                    <a:pt x="431006" y="1721821"/>
                    <a:pt x="456724" y="1772304"/>
                    <a:pt x="474821" y="1826596"/>
                  </a:cubicBezTo>
                  <a:cubicBezTo>
                    <a:pt x="479584" y="1842789"/>
                    <a:pt x="489109" y="1853266"/>
                    <a:pt x="507206" y="1858029"/>
                  </a:cubicBezTo>
                  <a:cubicBezTo>
                    <a:pt x="524351" y="1861839"/>
                    <a:pt x="539591" y="1874221"/>
                    <a:pt x="558641" y="1866601"/>
                  </a:cubicBezTo>
                  <a:cubicBezTo>
                    <a:pt x="562451" y="1865649"/>
                    <a:pt x="568166" y="1870411"/>
                    <a:pt x="573881" y="1872316"/>
                  </a:cubicBezTo>
                  <a:cubicBezTo>
                    <a:pt x="584359" y="1877079"/>
                    <a:pt x="591979" y="1880889"/>
                    <a:pt x="599599" y="1884699"/>
                  </a:cubicBezTo>
                  <a:close/>
                  <a:moveTo>
                    <a:pt x="930116" y="1638954"/>
                  </a:moveTo>
                  <a:cubicBezTo>
                    <a:pt x="932974" y="1620856"/>
                    <a:pt x="914876" y="1615141"/>
                    <a:pt x="905351" y="1617046"/>
                  </a:cubicBezTo>
                  <a:cubicBezTo>
                    <a:pt x="894874" y="1619904"/>
                    <a:pt x="883444" y="1634191"/>
                    <a:pt x="880586" y="1644669"/>
                  </a:cubicBezTo>
                  <a:cubicBezTo>
                    <a:pt x="877729" y="1657051"/>
                    <a:pt x="887254" y="1669434"/>
                    <a:pt x="903446" y="1670386"/>
                  </a:cubicBezTo>
                  <a:cubicBezTo>
                    <a:pt x="917734" y="1671339"/>
                    <a:pt x="930116" y="1657051"/>
                    <a:pt x="930116" y="1638954"/>
                  </a:cubicBezTo>
                  <a:close/>
                  <a:moveTo>
                    <a:pt x="912019" y="1539894"/>
                  </a:moveTo>
                  <a:cubicBezTo>
                    <a:pt x="911066" y="1525606"/>
                    <a:pt x="909161" y="1509414"/>
                    <a:pt x="889159" y="1510366"/>
                  </a:cubicBezTo>
                  <a:cubicBezTo>
                    <a:pt x="873919" y="1510366"/>
                    <a:pt x="871061" y="1522749"/>
                    <a:pt x="871061" y="1535131"/>
                  </a:cubicBezTo>
                  <a:cubicBezTo>
                    <a:pt x="871061" y="1549419"/>
                    <a:pt x="875824" y="1563706"/>
                    <a:pt x="892969" y="1563706"/>
                  </a:cubicBezTo>
                  <a:cubicBezTo>
                    <a:pt x="908209" y="1563706"/>
                    <a:pt x="912971" y="1553229"/>
                    <a:pt x="912019" y="1539894"/>
                  </a:cubicBezTo>
                  <a:close/>
                  <a:moveTo>
                    <a:pt x="918686" y="1769446"/>
                  </a:moveTo>
                  <a:cubicBezTo>
                    <a:pt x="931069" y="1758016"/>
                    <a:pt x="943451" y="1751349"/>
                    <a:pt x="946309" y="1741824"/>
                  </a:cubicBezTo>
                  <a:cubicBezTo>
                    <a:pt x="947261" y="1736109"/>
                    <a:pt x="934879" y="1723726"/>
                    <a:pt x="926306" y="1718964"/>
                  </a:cubicBezTo>
                  <a:cubicBezTo>
                    <a:pt x="914876" y="1713249"/>
                    <a:pt x="895826" y="1726584"/>
                    <a:pt x="897731" y="1738014"/>
                  </a:cubicBezTo>
                  <a:cubicBezTo>
                    <a:pt x="899636" y="1747539"/>
                    <a:pt x="908209" y="1756111"/>
                    <a:pt x="918686" y="176944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Graphic 11">
              <a:extLst>
                <a:ext uri="{FF2B5EF4-FFF2-40B4-BE49-F238E27FC236}">
                  <a16:creationId xmlns:a16="http://schemas.microsoft.com/office/drawing/2014/main" xmlns="" id="{2439ACF1-AE9D-48E7-AA90-65D59D5888EE}"/>
                </a:ext>
              </a:extLst>
            </p:cNvPr>
            <p:cNvSpPr/>
            <p:nvPr/>
          </p:nvSpPr>
          <p:spPr>
            <a:xfrm>
              <a:off x="4994303" y="2263594"/>
              <a:ext cx="1110489" cy="2864211"/>
            </a:xfrm>
            <a:custGeom>
              <a:avLst/>
              <a:gdLst>
                <a:gd name="connsiteX0" fmla="*/ 1732970 w 1743075"/>
                <a:gd name="connsiteY0" fmla="*/ 1329937 h 4495800"/>
                <a:gd name="connsiteX1" fmla="*/ 1726302 w 1743075"/>
                <a:gd name="connsiteY1" fmla="*/ 1291837 h 4495800"/>
                <a:gd name="connsiteX2" fmla="*/ 1698680 w 1743075"/>
                <a:gd name="connsiteY2" fmla="*/ 1230877 h 4495800"/>
                <a:gd name="connsiteX3" fmla="*/ 1666295 w 1743075"/>
                <a:gd name="connsiteY3" fmla="*/ 1177537 h 4495800"/>
                <a:gd name="connsiteX4" fmla="*/ 1643435 w 1743075"/>
                <a:gd name="connsiteY4" fmla="*/ 1128959 h 4495800"/>
                <a:gd name="connsiteX5" fmla="*/ 1636767 w 1743075"/>
                <a:gd name="connsiteY5" fmla="*/ 1117529 h 4495800"/>
                <a:gd name="connsiteX6" fmla="*/ 1595810 w 1743075"/>
                <a:gd name="connsiteY6" fmla="*/ 1023232 h 4495800"/>
                <a:gd name="connsiteX7" fmla="*/ 1586285 w 1743075"/>
                <a:gd name="connsiteY7" fmla="*/ 1007039 h 4495800"/>
                <a:gd name="connsiteX8" fmla="*/ 1573902 w 1743075"/>
                <a:gd name="connsiteY8" fmla="*/ 972749 h 4495800"/>
                <a:gd name="connsiteX9" fmla="*/ 1560567 w 1743075"/>
                <a:gd name="connsiteY9" fmla="*/ 923219 h 4495800"/>
                <a:gd name="connsiteX10" fmla="*/ 1550090 w 1743075"/>
                <a:gd name="connsiteY10" fmla="*/ 880357 h 4495800"/>
                <a:gd name="connsiteX11" fmla="*/ 1547232 w 1743075"/>
                <a:gd name="connsiteY11" fmla="*/ 863212 h 4495800"/>
                <a:gd name="connsiteX12" fmla="*/ 1508180 w 1743075"/>
                <a:gd name="connsiteY12" fmla="*/ 747959 h 4495800"/>
                <a:gd name="connsiteX13" fmla="*/ 1468175 w 1743075"/>
                <a:gd name="connsiteY13" fmla="*/ 705097 h 4495800"/>
                <a:gd name="connsiteX14" fmla="*/ 1428170 w 1743075"/>
                <a:gd name="connsiteY14" fmla="*/ 685094 h 4495800"/>
                <a:gd name="connsiteX15" fmla="*/ 1380545 w 1743075"/>
                <a:gd name="connsiteY15" fmla="*/ 669854 h 4495800"/>
                <a:gd name="connsiteX16" fmla="*/ 1303392 w 1743075"/>
                <a:gd name="connsiteY16" fmla="*/ 650804 h 4495800"/>
                <a:gd name="connsiteX17" fmla="*/ 1301487 w 1743075"/>
                <a:gd name="connsiteY17" fmla="*/ 649852 h 4495800"/>
                <a:gd name="connsiteX18" fmla="*/ 1223382 w 1743075"/>
                <a:gd name="connsiteY18" fmla="*/ 629849 h 4495800"/>
                <a:gd name="connsiteX19" fmla="*/ 1160517 w 1743075"/>
                <a:gd name="connsiteY19" fmla="*/ 610799 h 4495800"/>
                <a:gd name="connsiteX20" fmla="*/ 1101462 w 1743075"/>
                <a:gd name="connsiteY20" fmla="*/ 511739 h 4495800"/>
                <a:gd name="connsiteX21" fmla="*/ 1106225 w 1743075"/>
                <a:gd name="connsiteY21" fmla="*/ 422204 h 4495800"/>
                <a:gd name="connsiteX22" fmla="*/ 1119560 w 1743075"/>
                <a:gd name="connsiteY22" fmla="*/ 398392 h 4495800"/>
                <a:gd name="connsiteX23" fmla="*/ 1150040 w 1743075"/>
                <a:gd name="connsiteY23" fmla="*/ 352672 h 4495800"/>
                <a:gd name="connsiteX24" fmla="*/ 1155755 w 1743075"/>
                <a:gd name="connsiteY24" fmla="*/ 326002 h 4495800"/>
                <a:gd name="connsiteX25" fmla="*/ 1153850 w 1743075"/>
                <a:gd name="connsiteY25" fmla="*/ 263137 h 4495800"/>
                <a:gd name="connsiteX26" fmla="*/ 1135752 w 1743075"/>
                <a:gd name="connsiteY26" fmla="*/ 252659 h 4495800"/>
                <a:gd name="connsiteX27" fmla="*/ 1124322 w 1743075"/>
                <a:gd name="connsiteY27" fmla="*/ 241229 h 4495800"/>
                <a:gd name="connsiteX28" fmla="*/ 1125275 w 1743075"/>
                <a:gd name="connsiteY28" fmla="*/ 203129 h 4495800"/>
                <a:gd name="connsiteX29" fmla="*/ 1124322 w 1743075"/>
                <a:gd name="connsiteY29" fmla="*/ 182174 h 4495800"/>
                <a:gd name="connsiteX30" fmla="*/ 1074792 w 1743075"/>
                <a:gd name="connsiteY30" fmla="*/ 56444 h 4495800"/>
                <a:gd name="connsiteX31" fmla="*/ 1048122 w 1743075"/>
                <a:gd name="connsiteY31" fmla="*/ 37394 h 4495800"/>
                <a:gd name="connsiteX32" fmla="*/ 1005260 w 1743075"/>
                <a:gd name="connsiteY32" fmla="*/ 20249 h 4495800"/>
                <a:gd name="connsiteX33" fmla="*/ 873815 w 1743075"/>
                <a:gd name="connsiteY33" fmla="*/ 24059 h 4495800"/>
                <a:gd name="connsiteX34" fmla="*/ 782375 w 1743075"/>
                <a:gd name="connsiteY34" fmla="*/ 104069 h 4495800"/>
                <a:gd name="connsiteX35" fmla="*/ 775707 w 1743075"/>
                <a:gd name="connsiteY35" fmla="*/ 117404 h 4495800"/>
                <a:gd name="connsiteX36" fmla="*/ 769040 w 1743075"/>
                <a:gd name="connsiteY36" fmla="*/ 159314 h 4495800"/>
                <a:gd name="connsiteX37" fmla="*/ 759515 w 1743075"/>
                <a:gd name="connsiteY37" fmla="*/ 293617 h 4495800"/>
                <a:gd name="connsiteX38" fmla="*/ 759515 w 1743075"/>
                <a:gd name="connsiteY38" fmla="*/ 297427 h 4495800"/>
                <a:gd name="connsiteX39" fmla="*/ 762372 w 1743075"/>
                <a:gd name="connsiteY39" fmla="*/ 370769 h 4495800"/>
                <a:gd name="connsiteX40" fmla="*/ 786185 w 1743075"/>
                <a:gd name="connsiteY40" fmla="*/ 424109 h 4495800"/>
                <a:gd name="connsiteX41" fmla="*/ 799520 w 1743075"/>
                <a:gd name="connsiteY41" fmla="*/ 446969 h 4495800"/>
                <a:gd name="connsiteX42" fmla="*/ 811902 w 1743075"/>
                <a:gd name="connsiteY42" fmla="*/ 517454 h 4495800"/>
                <a:gd name="connsiteX43" fmla="*/ 806187 w 1743075"/>
                <a:gd name="connsiteY43" fmla="*/ 540314 h 4495800"/>
                <a:gd name="connsiteX44" fmla="*/ 729035 w 1743075"/>
                <a:gd name="connsiteY44" fmla="*/ 576509 h 4495800"/>
                <a:gd name="connsiteX45" fmla="*/ 717605 w 1743075"/>
                <a:gd name="connsiteY45" fmla="*/ 579367 h 4495800"/>
                <a:gd name="connsiteX46" fmla="*/ 546155 w 1743075"/>
                <a:gd name="connsiteY46" fmla="*/ 617467 h 4495800"/>
                <a:gd name="connsiteX47" fmla="*/ 469955 w 1743075"/>
                <a:gd name="connsiteY47" fmla="*/ 627944 h 4495800"/>
                <a:gd name="connsiteX48" fmla="*/ 396612 w 1743075"/>
                <a:gd name="connsiteY48" fmla="*/ 646994 h 4495800"/>
                <a:gd name="connsiteX49" fmla="*/ 348035 w 1743075"/>
                <a:gd name="connsiteY49" fmla="*/ 688904 h 4495800"/>
                <a:gd name="connsiteX50" fmla="*/ 311840 w 1743075"/>
                <a:gd name="connsiteY50" fmla="*/ 807014 h 4495800"/>
                <a:gd name="connsiteX51" fmla="*/ 287075 w 1743075"/>
                <a:gd name="connsiteY51" fmla="*/ 848924 h 4495800"/>
                <a:gd name="connsiteX52" fmla="*/ 246117 w 1743075"/>
                <a:gd name="connsiteY52" fmla="*/ 896549 h 4495800"/>
                <a:gd name="connsiteX53" fmla="*/ 233735 w 1743075"/>
                <a:gd name="connsiteY53" fmla="*/ 922267 h 4495800"/>
                <a:gd name="connsiteX54" fmla="*/ 164202 w 1743075"/>
                <a:gd name="connsiteY54" fmla="*/ 1008944 h 4495800"/>
                <a:gd name="connsiteX55" fmla="*/ 152772 w 1743075"/>
                <a:gd name="connsiteY55" fmla="*/ 1024184 h 4495800"/>
                <a:gd name="connsiteX56" fmla="*/ 81335 w 1743075"/>
                <a:gd name="connsiteY56" fmla="*/ 1130864 h 4495800"/>
                <a:gd name="connsiteX57" fmla="*/ 10850 w 1743075"/>
                <a:gd name="connsiteY57" fmla="*/ 1280407 h 4495800"/>
                <a:gd name="connsiteX58" fmla="*/ 27042 w 1743075"/>
                <a:gd name="connsiteY58" fmla="*/ 1395659 h 4495800"/>
                <a:gd name="connsiteX59" fmla="*/ 61332 w 1743075"/>
                <a:gd name="connsiteY59" fmla="*/ 1453762 h 4495800"/>
                <a:gd name="connsiteX60" fmla="*/ 74667 w 1743075"/>
                <a:gd name="connsiteY60" fmla="*/ 1474717 h 4495800"/>
                <a:gd name="connsiteX61" fmla="*/ 97527 w 1743075"/>
                <a:gd name="connsiteY61" fmla="*/ 1509007 h 4495800"/>
                <a:gd name="connsiteX62" fmla="*/ 108005 w 1743075"/>
                <a:gd name="connsiteY62" fmla="*/ 1522342 h 4495800"/>
                <a:gd name="connsiteX63" fmla="*/ 162297 w 1743075"/>
                <a:gd name="connsiteY63" fmla="*/ 1602352 h 4495800"/>
                <a:gd name="connsiteX64" fmla="*/ 201350 w 1743075"/>
                <a:gd name="connsiteY64" fmla="*/ 1654739 h 4495800"/>
                <a:gd name="connsiteX65" fmla="*/ 288980 w 1743075"/>
                <a:gd name="connsiteY65" fmla="*/ 1768087 h 4495800"/>
                <a:gd name="connsiteX66" fmla="*/ 300410 w 1743075"/>
                <a:gd name="connsiteY66" fmla="*/ 1810949 h 4495800"/>
                <a:gd name="connsiteX67" fmla="*/ 288027 w 1743075"/>
                <a:gd name="connsiteY67" fmla="*/ 1909057 h 4495800"/>
                <a:gd name="connsiteX68" fmla="*/ 279455 w 1743075"/>
                <a:gd name="connsiteY68" fmla="*/ 2064314 h 4495800"/>
                <a:gd name="connsiteX69" fmla="*/ 277550 w 1743075"/>
                <a:gd name="connsiteY69" fmla="*/ 2079554 h 4495800"/>
                <a:gd name="connsiteX70" fmla="*/ 266120 w 1743075"/>
                <a:gd name="connsiteY70" fmla="*/ 2192902 h 4495800"/>
                <a:gd name="connsiteX71" fmla="*/ 265167 w 1743075"/>
                <a:gd name="connsiteY71" fmla="*/ 2338634 h 4495800"/>
                <a:gd name="connsiteX72" fmla="*/ 251832 w 1743075"/>
                <a:gd name="connsiteY72" fmla="*/ 2463412 h 4495800"/>
                <a:gd name="connsiteX73" fmla="*/ 268025 w 1743075"/>
                <a:gd name="connsiteY73" fmla="*/ 2496749 h 4495800"/>
                <a:gd name="connsiteX74" fmla="*/ 358512 w 1743075"/>
                <a:gd name="connsiteY74" fmla="*/ 2521514 h 4495800"/>
                <a:gd name="connsiteX75" fmla="*/ 377562 w 1743075"/>
                <a:gd name="connsiteY75" fmla="*/ 2525324 h 4495800"/>
                <a:gd name="connsiteX76" fmla="*/ 467097 w 1743075"/>
                <a:gd name="connsiteY76" fmla="*/ 2499607 h 4495800"/>
                <a:gd name="connsiteX77" fmla="*/ 496625 w 1743075"/>
                <a:gd name="connsiteY77" fmla="*/ 2472937 h 4495800"/>
                <a:gd name="connsiteX78" fmla="*/ 498530 w 1743075"/>
                <a:gd name="connsiteY78" fmla="*/ 2500559 h 4495800"/>
                <a:gd name="connsiteX79" fmla="*/ 497577 w 1743075"/>
                <a:gd name="connsiteY79" fmla="*/ 2653912 h 4495800"/>
                <a:gd name="connsiteX80" fmla="*/ 491862 w 1743075"/>
                <a:gd name="connsiteY80" fmla="*/ 2752972 h 4495800"/>
                <a:gd name="connsiteX81" fmla="*/ 489957 w 1743075"/>
                <a:gd name="connsiteY81" fmla="*/ 2915849 h 4495800"/>
                <a:gd name="connsiteX82" fmla="*/ 483290 w 1743075"/>
                <a:gd name="connsiteY82" fmla="*/ 3303517 h 4495800"/>
                <a:gd name="connsiteX83" fmla="*/ 483290 w 1743075"/>
                <a:gd name="connsiteY83" fmla="*/ 3423532 h 4495800"/>
                <a:gd name="connsiteX84" fmla="*/ 489005 w 1743075"/>
                <a:gd name="connsiteY84" fmla="*/ 3666419 h 4495800"/>
                <a:gd name="connsiteX85" fmla="*/ 497577 w 1743075"/>
                <a:gd name="connsiteY85" fmla="*/ 3953122 h 4495800"/>
                <a:gd name="connsiteX86" fmla="*/ 498530 w 1743075"/>
                <a:gd name="connsiteY86" fmla="*/ 3964552 h 4495800"/>
                <a:gd name="connsiteX87" fmla="*/ 505197 w 1743075"/>
                <a:gd name="connsiteY87" fmla="*/ 4019797 h 4495800"/>
                <a:gd name="connsiteX88" fmla="*/ 507102 w 1743075"/>
                <a:gd name="connsiteY88" fmla="*/ 4083614 h 4495800"/>
                <a:gd name="connsiteX89" fmla="*/ 513770 w 1743075"/>
                <a:gd name="connsiteY89" fmla="*/ 4111237 h 4495800"/>
                <a:gd name="connsiteX90" fmla="*/ 539487 w 1743075"/>
                <a:gd name="connsiteY90" fmla="*/ 4176959 h 4495800"/>
                <a:gd name="connsiteX91" fmla="*/ 562347 w 1743075"/>
                <a:gd name="connsiteY91" fmla="*/ 4278877 h 4495800"/>
                <a:gd name="connsiteX92" fmla="*/ 561395 w 1743075"/>
                <a:gd name="connsiteY92" fmla="*/ 4299832 h 4495800"/>
                <a:gd name="connsiteX93" fmla="*/ 551870 w 1743075"/>
                <a:gd name="connsiteY93" fmla="*/ 4354124 h 4495800"/>
                <a:gd name="connsiteX94" fmla="*/ 583302 w 1743075"/>
                <a:gd name="connsiteY94" fmla="*/ 4404607 h 4495800"/>
                <a:gd name="connsiteX95" fmla="*/ 600447 w 1743075"/>
                <a:gd name="connsiteY95" fmla="*/ 4423657 h 4495800"/>
                <a:gd name="connsiteX96" fmla="*/ 628070 w 1743075"/>
                <a:gd name="connsiteY96" fmla="*/ 4459852 h 4495800"/>
                <a:gd name="connsiteX97" fmla="*/ 690935 w 1743075"/>
                <a:gd name="connsiteY97" fmla="*/ 4483664 h 4495800"/>
                <a:gd name="connsiteX98" fmla="*/ 762372 w 1743075"/>
                <a:gd name="connsiteY98" fmla="*/ 4492237 h 4495800"/>
                <a:gd name="connsiteX99" fmla="*/ 898580 w 1743075"/>
                <a:gd name="connsiteY99" fmla="*/ 4493189 h 4495800"/>
                <a:gd name="connsiteX100" fmla="*/ 913820 w 1743075"/>
                <a:gd name="connsiteY100" fmla="*/ 4464614 h 4495800"/>
                <a:gd name="connsiteX101" fmla="*/ 901437 w 1743075"/>
                <a:gd name="connsiteY101" fmla="*/ 4434134 h 4495800"/>
                <a:gd name="connsiteX102" fmla="*/ 869052 w 1743075"/>
                <a:gd name="connsiteY102" fmla="*/ 4351267 h 4495800"/>
                <a:gd name="connsiteX103" fmla="*/ 859527 w 1743075"/>
                <a:gd name="connsiteY103" fmla="*/ 4338884 h 4495800"/>
                <a:gd name="connsiteX104" fmla="*/ 811902 w 1743075"/>
                <a:gd name="connsiteY104" fmla="*/ 4263637 h 4495800"/>
                <a:gd name="connsiteX105" fmla="*/ 812855 w 1743075"/>
                <a:gd name="connsiteY105" fmla="*/ 4206487 h 4495800"/>
                <a:gd name="connsiteX106" fmla="*/ 823332 w 1743075"/>
                <a:gd name="connsiteY106" fmla="*/ 4165529 h 4495800"/>
                <a:gd name="connsiteX107" fmla="*/ 841430 w 1743075"/>
                <a:gd name="connsiteY107" fmla="*/ 4050277 h 4495800"/>
                <a:gd name="connsiteX108" fmla="*/ 849050 w 1743075"/>
                <a:gd name="connsiteY108" fmla="*/ 3982649 h 4495800"/>
                <a:gd name="connsiteX109" fmla="*/ 837620 w 1743075"/>
                <a:gd name="connsiteY109" fmla="*/ 3734999 h 4495800"/>
                <a:gd name="connsiteX110" fmla="*/ 826190 w 1743075"/>
                <a:gd name="connsiteY110" fmla="*/ 3662609 h 4495800"/>
                <a:gd name="connsiteX111" fmla="*/ 807140 w 1743075"/>
                <a:gd name="connsiteY111" fmla="*/ 3601649 h 4495800"/>
                <a:gd name="connsiteX112" fmla="*/ 789995 w 1743075"/>
                <a:gd name="connsiteY112" fmla="*/ 3537832 h 4495800"/>
                <a:gd name="connsiteX113" fmla="*/ 786185 w 1743075"/>
                <a:gd name="connsiteY113" fmla="*/ 3494017 h 4495800"/>
                <a:gd name="connsiteX114" fmla="*/ 790947 w 1743075"/>
                <a:gd name="connsiteY114" fmla="*/ 3454012 h 4495800"/>
                <a:gd name="connsiteX115" fmla="*/ 798567 w 1743075"/>
                <a:gd name="connsiteY115" fmla="*/ 3393052 h 4495800"/>
                <a:gd name="connsiteX116" fmla="*/ 799520 w 1743075"/>
                <a:gd name="connsiteY116" fmla="*/ 3274942 h 4495800"/>
                <a:gd name="connsiteX117" fmla="*/ 803330 w 1743075"/>
                <a:gd name="connsiteY117" fmla="*/ 3260654 h 4495800"/>
                <a:gd name="connsiteX118" fmla="*/ 819522 w 1743075"/>
                <a:gd name="connsiteY118" fmla="*/ 3223507 h 4495800"/>
                <a:gd name="connsiteX119" fmla="*/ 825237 w 1743075"/>
                <a:gd name="connsiteY119" fmla="*/ 3178739 h 4495800"/>
                <a:gd name="connsiteX120" fmla="*/ 903342 w 1743075"/>
                <a:gd name="connsiteY120" fmla="*/ 2818694 h 4495800"/>
                <a:gd name="connsiteX121" fmla="*/ 921440 w 1743075"/>
                <a:gd name="connsiteY121" fmla="*/ 2752019 h 4495800"/>
                <a:gd name="connsiteX122" fmla="*/ 927155 w 1743075"/>
                <a:gd name="connsiteY122" fmla="*/ 2753924 h 4495800"/>
                <a:gd name="connsiteX123" fmla="*/ 917630 w 1743075"/>
                <a:gd name="connsiteY123" fmla="*/ 2838697 h 4495800"/>
                <a:gd name="connsiteX124" fmla="*/ 899532 w 1743075"/>
                <a:gd name="connsiteY124" fmla="*/ 3093967 h 4495800"/>
                <a:gd name="connsiteX125" fmla="*/ 902390 w 1743075"/>
                <a:gd name="connsiteY125" fmla="*/ 3124447 h 4495800"/>
                <a:gd name="connsiteX126" fmla="*/ 893817 w 1743075"/>
                <a:gd name="connsiteY126" fmla="*/ 3190169 h 4495800"/>
                <a:gd name="connsiteX127" fmla="*/ 894770 w 1743075"/>
                <a:gd name="connsiteY127" fmla="*/ 3224459 h 4495800"/>
                <a:gd name="connsiteX128" fmla="*/ 905247 w 1743075"/>
                <a:gd name="connsiteY128" fmla="*/ 3328282 h 4495800"/>
                <a:gd name="connsiteX129" fmla="*/ 905247 w 1743075"/>
                <a:gd name="connsiteY129" fmla="*/ 3412102 h 4495800"/>
                <a:gd name="connsiteX130" fmla="*/ 913820 w 1743075"/>
                <a:gd name="connsiteY130" fmla="*/ 3633082 h 4495800"/>
                <a:gd name="connsiteX131" fmla="*/ 919535 w 1743075"/>
                <a:gd name="connsiteY131" fmla="*/ 3730237 h 4495800"/>
                <a:gd name="connsiteX132" fmla="*/ 916677 w 1743075"/>
                <a:gd name="connsiteY132" fmla="*/ 3760717 h 4495800"/>
                <a:gd name="connsiteX133" fmla="*/ 896675 w 1743075"/>
                <a:gd name="connsiteY133" fmla="*/ 3862634 h 4495800"/>
                <a:gd name="connsiteX134" fmla="*/ 883340 w 1743075"/>
                <a:gd name="connsiteY134" fmla="*/ 4033132 h 4495800"/>
                <a:gd name="connsiteX135" fmla="*/ 855717 w 1743075"/>
                <a:gd name="connsiteY135" fmla="*/ 4201724 h 4495800"/>
                <a:gd name="connsiteX136" fmla="*/ 880482 w 1743075"/>
                <a:gd name="connsiteY136" fmla="*/ 4262684 h 4495800"/>
                <a:gd name="connsiteX137" fmla="*/ 936680 w 1743075"/>
                <a:gd name="connsiteY137" fmla="*/ 4289354 h 4495800"/>
                <a:gd name="connsiteX138" fmla="*/ 979542 w 1743075"/>
                <a:gd name="connsiteY138" fmla="*/ 4295069 h 4495800"/>
                <a:gd name="connsiteX139" fmla="*/ 1015737 w 1743075"/>
                <a:gd name="connsiteY139" fmla="*/ 4306499 h 4495800"/>
                <a:gd name="connsiteX140" fmla="*/ 1038597 w 1743075"/>
                <a:gd name="connsiteY140" fmla="*/ 4339837 h 4495800"/>
                <a:gd name="connsiteX141" fmla="*/ 1059552 w 1743075"/>
                <a:gd name="connsiteY141" fmla="*/ 4361744 h 4495800"/>
                <a:gd name="connsiteX142" fmla="*/ 1170995 w 1743075"/>
                <a:gd name="connsiteY142" fmla="*/ 4391272 h 4495800"/>
                <a:gd name="connsiteX143" fmla="*/ 1283390 w 1743075"/>
                <a:gd name="connsiteY143" fmla="*/ 4390319 h 4495800"/>
                <a:gd name="connsiteX144" fmla="*/ 1321490 w 1743075"/>
                <a:gd name="connsiteY144" fmla="*/ 4385557 h 4495800"/>
                <a:gd name="connsiteX145" fmla="*/ 1333872 w 1743075"/>
                <a:gd name="connsiteY145" fmla="*/ 4358887 h 4495800"/>
                <a:gd name="connsiteX146" fmla="*/ 1317680 w 1743075"/>
                <a:gd name="connsiteY146" fmla="*/ 4324597 h 4495800"/>
                <a:gd name="connsiteX147" fmla="*/ 1297677 w 1743075"/>
                <a:gd name="connsiteY147" fmla="*/ 4296974 h 4495800"/>
                <a:gd name="connsiteX148" fmla="*/ 1258625 w 1743075"/>
                <a:gd name="connsiteY148" fmla="*/ 4268399 h 4495800"/>
                <a:gd name="connsiteX149" fmla="*/ 1196712 w 1743075"/>
                <a:gd name="connsiteY149" fmla="*/ 4203629 h 4495800"/>
                <a:gd name="connsiteX150" fmla="*/ 1195760 w 1743075"/>
                <a:gd name="connsiteY150" fmla="*/ 4201724 h 4495800"/>
                <a:gd name="connsiteX151" fmla="*/ 1173852 w 1743075"/>
                <a:gd name="connsiteY151" fmla="*/ 4137907 h 4495800"/>
                <a:gd name="connsiteX152" fmla="*/ 1159565 w 1743075"/>
                <a:gd name="connsiteY152" fmla="*/ 4061707 h 4495800"/>
                <a:gd name="connsiteX153" fmla="*/ 1165280 w 1743075"/>
                <a:gd name="connsiteY153" fmla="*/ 4002652 h 4495800"/>
                <a:gd name="connsiteX154" fmla="*/ 1172900 w 1743075"/>
                <a:gd name="connsiteY154" fmla="*/ 3971219 h 4495800"/>
                <a:gd name="connsiteX155" fmla="*/ 1185282 w 1743075"/>
                <a:gd name="connsiteY155" fmla="*/ 3875017 h 4495800"/>
                <a:gd name="connsiteX156" fmla="*/ 1194807 w 1743075"/>
                <a:gd name="connsiteY156" fmla="*/ 3808342 h 4495800"/>
                <a:gd name="connsiteX157" fmla="*/ 1204332 w 1743075"/>
                <a:gd name="connsiteY157" fmla="*/ 3674992 h 4495800"/>
                <a:gd name="connsiteX158" fmla="*/ 1206237 w 1743075"/>
                <a:gd name="connsiteY158" fmla="*/ 3661657 h 4495800"/>
                <a:gd name="connsiteX159" fmla="*/ 1226240 w 1743075"/>
                <a:gd name="connsiteY159" fmla="*/ 3498779 h 4495800"/>
                <a:gd name="connsiteX160" fmla="*/ 1231002 w 1743075"/>
                <a:gd name="connsiteY160" fmla="*/ 3436867 h 4495800"/>
                <a:gd name="connsiteX161" fmla="*/ 1230050 w 1743075"/>
                <a:gd name="connsiteY161" fmla="*/ 3412102 h 4495800"/>
                <a:gd name="connsiteX162" fmla="*/ 1225287 w 1743075"/>
                <a:gd name="connsiteY162" fmla="*/ 3374002 h 4495800"/>
                <a:gd name="connsiteX163" fmla="*/ 1225287 w 1743075"/>
                <a:gd name="connsiteY163" fmla="*/ 3293992 h 4495800"/>
                <a:gd name="connsiteX164" fmla="*/ 1231955 w 1743075"/>
                <a:gd name="connsiteY164" fmla="*/ 3253987 h 4495800"/>
                <a:gd name="connsiteX165" fmla="*/ 1239575 w 1743075"/>
                <a:gd name="connsiteY165" fmla="*/ 3222554 h 4495800"/>
                <a:gd name="connsiteX166" fmla="*/ 1248147 w 1743075"/>
                <a:gd name="connsiteY166" fmla="*/ 3120637 h 4495800"/>
                <a:gd name="connsiteX167" fmla="*/ 1250052 w 1743075"/>
                <a:gd name="connsiteY167" fmla="*/ 3109207 h 4495800"/>
                <a:gd name="connsiteX168" fmla="*/ 1263387 w 1743075"/>
                <a:gd name="connsiteY168" fmla="*/ 3019672 h 4495800"/>
                <a:gd name="connsiteX169" fmla="*/ 1274817 w 1743075"/>
                <a:gd name="connsiteY169" fmla="*/ 2951092 h 4495800"/>
                <a:gd name="connsiteX170" fmla="*/ 1287200 w 1743075"/>
                <a:gd name="connsiteY170" fmla="*/ 2882512 h 4495800"/>
                <a:gd name="connsiteX171" fmla="*/ 1289105 w 1743075"/>
                <a:gd name="connsiteY171" fmla="*/ 2861557 h 4495800"/>
                <a:gd name="connsiteX172" fmla="*/ 1302440 w 1743075"/>
                <a:gd name="connsiteY172" fmla="*/ 2764402 h 4495800"/>
                <a:gd name="connsiteX173" fmla="*/ 1308155 w 1743075"/>
                <a:gd name="connsiteY173" fmla="*/ 2728207 h 4495800"/>
                <a:gd name="connsiteX174" fmla="*/ 1317680 w 1743075"/>
                <a:gd name="connsiteY174" fmla="*/ 2672962 h 4495800"/>
                <a:gd name="connsiteX175" fmla="*/ 1328157 w 1743075"/>
                <a:gd name="connsiteY175" fmla="*/ 2557709 h 4495800"/>
                <a:gd name="connsiteX176" fmla="*/ 1329110 w 1743075"/>
                <a:gd name="connsiteY176" fmla="*/ 2553899 h 4495800"/>
                <a:gd name="connsiteX177" fmla="*/ 1348160 w 1743075"/>
                <a:gd name="connsiteY177" fmla="*/ 2535802 h 4495800"/>
                <a:gd name="connsiteX178" fmla="*/ 1445315 w 1743075"/>
                <a:gd name="connsiteY178" fmla="*/ 2494844 h 4495800"/>
                <a:gd name="connsiteX179" fmla="*/ 1474842 w 1743075"/>
                <a:gd name="connsiteY179" fmla="*/ 2438647 h 4495800"/>
                <a:gd name="connsiteX180" fmla="*/ 1470080 w 1743075"/>
                <a:gd name="connsiteY180" fmla="*/ 2388164 h 4495800"/>
                <a:gd name="connsiteX181" fmla="*/ 1468175 w 1743075"/>
                <a:gd name="connsiteY181" fmla="*/ 2351017 h 4495800"/>
                <a:gd name="connsiteX182" fmla="*/ 1460555 w 1743075"/>
                <a:gd name="connsiteY182" fmla="*/ 1997639 h 4495800"/>
                <a:gd name="connsiteX183" fmla="*/ 1460555 w 1743075"/>
                <a:gd name="connsiteY183" fmla="*/ 1976684 h 4495800"/>
                <a:gd name="connsiteX184" fmla="*/ 1471985 w 1743075"/>
                <a:gd name="connsiteY184" fmla="*/ 1951919 h 4495800"/>
                <a:gd name="connsiteX185" fmla="*/ 1495797 w 1743075"/>
                <a:gd name="connsiteY185" fmla="*/ 1918582 h 4495800"/>
                <a:gd name="connsiteX186" fmla="*/ 1513895 w 1743075"/>
                <a:gd name="connsiteY186" fmla="*/ 1884292 h 4495800"/>
                <a:gd name="connsiteX187" fmla="*/ 1573902 w 1743075"/>
                <a:gd name="connsiteY187" fmla="*/ 1793804 h 4495800"/>
                <a:gd name="connsiteX188" fmla="*/ 1599620 w 1743075"/>
                <a:gd name="connsiteY188" fmla="*/ 1739512 h 4495800"/>
                <a:gd name="connsiteX189" fmla="*/ 1692965 w 1743075"/>
                <a:gd name="connsiteY189" fmla="*/ 1561394 h 4495800"/>
                <a:gd name="connsiteX190" fmla="*/ 1714872 w 1743075"/>
                <a:gd name="connsiteY190" fmla="*/ 1491862 h 4495800"/>
                <a:gd name="connsiteX191" fmla="*/ 1729160 w 1743075"/>
                <a:gd name="connsiteY191" fmla="*/ 1408042 h 4495800"/>
                <a:gd name="connsiteX192" fmla="*/ 1732970 w 1743075"/>
                <a:gd name="connsiteY192" fmla="*/ 1329937 h 4495800"/>
                <a:gd name="connsiteX193" fmla="*/ 373752 w 1743075"/>
                <a:gd name="connsiteY193" fmla="*/ 1452809 h 4495800"/>
                <a:gd name="connsiteX194" fmla="*/ 367085 w 1743075"/>
                <a:gd name="connsiteY194" fmla="*/ 1460429 h 4495800"/>
                <a:gd name="connsiteX195" fmla="*/ 361370 w 1743075"/>
                <a:gd name="connsiteY195" fmla="*/ 1453762 h 4495800"/>
                <a:gd name="connsiteX196" fmla="*/ 319460 w 1743075"/>
                <a:gd name="connsiteY196" fmla="*/ 1365179 h 4495800"/>
                <a:gd name="connsiteX197" fmla="*/ 310887 w 1743075"/>
                <a:gd name="connsiteY197" fmla="*/ 1351844 h 4495800"/>
                <a:gd name="connsiteX198" fmla="*/ 311840 w 1743075"/>
                <a:gd name="connsiteY198" fmla="*/ 1334699 h 4495800"/>
                <a:gd name="connsiteX199" fmla="*/ 343272 w 1743075"/>
                <a:gd name="connsiteY199" fmla="*/ 1297552 h 4495800"/>
                <a:gd name="connsiteX200" fmla="*/ 367085 w 1743075"/>
                <a:gd name="connsiteY200" fmla="*/ 1301362 h 4495800"/>
                <a:gd name="connsiteX201" fmla="*/ 377562 w 1743075"/>
                <a:gd name="connsiteY201" fmla="*/ 1348034 h 4495800"/>
                <a:gd name="connsiteX202" fmla="*/ 377562 w 1743075"/>
                <a:gd name="connsiteY202" fmla="*/ 1381372 h 4495800"/>
                <a:gd name="connsiteX203" fmla="*/ 381372 w 1743075"/>
                <a:gd name="connsiteY203" fmla="*/ 1381372 h 4495800"/>
                <a:gd name="connsiteX204" fmla="*/ 373752 w 1743075"/>
                <a:gd name="connsiteY204" fmla="*/ 1452809 h 4495800"/>
                <a:gd name="connsiteX205" fmla="*/ 575682 w 1743075"/>
                <a:gd name="connsiteY205" fmla="*/ 1686172 h 4495800"/>
                <a:gd name="connsiteX206" fmla="*/ 559490 w 1743075"/>
                <a:gd name="connsiteY206" fmla="*/ 1708079 h 4495800"/>
                <a:gd name="connsiteX207" fmla="*/ 480432 w 1743075"/>
                <a:gd name="connsiteY207" fmla="*/ 1817617 h 4495800"/>
                <a:gd name="connsiteX208" fmla="*/ 476622 w 1743075"/>
                <a:gd name="connsiteY208" fmla="*/ 1834762 h 4495800"/>
                <a:gd name="connsiteX209" fmla="*/ 437570 w 1743075"/>
                <a:gd name="connsiteY209" fmla="*/ 1828094 h 4495800"/>
                <a:gd name="connsiteX210" fmla="*/ 466145 w 1743075"/>
                <a:gd name="connsiteY210" fmla="*/ 1792852 h 4495800"/>
                <a:gd name="connsiteX211" fmla="*/ 557585 w 1743075"/>
                <a:gd name="connsiteY211" fmla="*/ 1688077 h 4495800"/>
                <a:gd name="connsiteX212" fmla="*/ 567110 w 1743075"/>
                <a:gd name="connsiteY212" fmla="*/ 1678552 h 4495800"/>
                <a:gd name="connsiteX213" fmla="*/ 573777 w 1743075"/>
                <a:gd name="connsiteY213" fmla="*/ 1678552 h 4495800"/>
                <a:gd name="connsiteX214" fmla="*/ 575682 w 1743075"/>
                <a:gd name="connsiteY214" fmla="*/ 1686172 h 4495800"/>
                <a:gd name="connsiteX215" fmla="*/ 889055 w 1743075"/>
                <a:gd name="connsiteY215" fmla="*/ 1877624 h 4495800"/>
                <a:gd name="connsiteX216" fmla="*/ 890007 w 1743075"/>
                <a:gd name="connsiteY216" fmla="*/ 1871909 h 4495800"/>
                <a:gd name="connsiteX217" fmla="*/ 887150 w 1743075"/>
                <a:gd name="connsiteY217" fmla="*/ 1834762 h 4495800"/>
                <a:gd name="connsiteX218" fmla="*/ 789995 w 1743075"/>
                <a:gd name="connsiteY218" fmla="*/ 1769992 h 4495800"/>
                <a:gd name="connsiteX219" fmla="*/ 689030 w 1743075"/>
                <a:gd name="connsiteY219" fmla="*/ 1727129 h 4495800"/>
                <a:gd name="connsiteX220" fmla="*/ 655692 w 1743075"/>
                <a:gd name="connsiteY220" fmla="*/ 1712842 h 4495800"/>
                <a:gd name="connsiteX221" fmla="*/ 604257 w 1743075"/>
                <a:gd name="connsiteY221" fmla="*/ 1685219 h 4495800"/>
                <a:gd name="connsiteX222" fmla="*/ 602352 w 1743075"/>
                <a:gd name="connsiteY222" fmla="*/ 1636642 h 4495800"/>
                <a:gd name="connsiteX223" fmla="*/ 618545 w 1743075"/>
                <a:gd name="connsiteY223" fmla="*/ 1626164 h 4495800"/>
                <a:gd name="connsiteX224" fmla="*/ 628070 w 1743075"/>
                <a:gd name="connsiteY224" fmla="*/ 1608067 h 4495800"/>
                <a:gd name="connsiteX225" fmla="*/ 637595 w 1743075"/>
                <a:gd name="connsiteY225" fmla="*/ 1581397 h 4495800"/>
                <a:gd name="connsiteX226" fmla="*/ 711890 w 1743075"/>
                <a:gd name="connsiteY226" fmla="*/ 1492814 h 4495800"/>
                <a:gd name="connsiteX227" fmla="*/ 788090 w 1743075"/>
                <a:gd name="connsiteY227" fmla="*/ 1357559 h 4495800"/>
                <a:gd name="connsiteX228" fmla="*/ 821427 w 1743075"/>
                <a:gd name="connsiteY228" fmla="*/ 1114672 h 4495800"/>
                <a:gd name="connsiteX229" fmla="*/ 819522 w 1743075"/>
                <a:gd name="connsiteY229" fmla="*/ 889882 h 4495800"/>
                <a:gd name="connsiteX230" fmla="*/ 813807 w 1743075"/>
                <a:gd name="connsiteY230" fmla="*/ 738434 h 4495800"/>
                <a:gd name="connsiteX231" fmla="*/ 813807 w 1743075"/>
                <a:gd name="connsiteY231" fmla="*/ 720337 h 4495800"/>
                <a:gd name="connsiteX232" fmla="*/ 818570 w 1743075"/>
                <a:gd name="connsiteY232" fmla="*/ 718432 h 4495800"/>
                <a:gd name="connsiteX233" fmla="*/ 863337 w 1743075"/>
                <a:gd name="connsiteY233" fmla="*/ 815587 h 4495800"/>
                <a:gd name="connsiteX234" fmla="*/ 866195 w 1743075"/>
                <a:gd name="connsiteY234" fmla="*/ 814634 h 4495800"/>
                <a:gd name="connsiteX235" fmla="*/ 848097 w 1743075"/>
                <a:gd name="connsiteY235" fmla="*/ 771772 h 4495800"/>
                <a:gd name="connsiteX236" fmla="*/ 828095 w 1743075"/>
                <a:gd name="connsiteY236" fmla="*/ 727004 h 4495800"/>
                <a:gd name="connsiteX237" fmla="*/ 810950 w 1743075"/>
                <a:gd name="connsiteY237" fmla="*/ 617467 h 4495800"/>
                <a:gd name="connsiteX238" fmla="*/ 812855 w 1743075"/>
                <a:gd name="connsiteY238" fmla="*/ 580319 h 4495800"/>
                <a:gd name="connsiteX239" fmla="*/ 816665 w 1743075"/>
                <a:gd name="connsiteY239" fmla="*/ 556507 h 4495800"/>
                <a:gd name="connsiteX240" fmla="*/ 821427 w 1743075"/>
                <a:gd name="connsiteY240" fmla="*/ 554602 h 4495800"/>
                <a:gd name="connsiteX241" fmla="*/ 856670 w 1743075"/>
                <a:gd name="connsiteY241" fmla="*/ 594607 h 4495800"/>
                <a:gd name="connsiteX242" fmla="*/ 913820 w 1743075"/>
                <a:gd name="connsiteY242" fmla="*/ 638422 h 4495800"/>
                <a:gd name="connsiteX243" fmla="*/ 974780 w 1743075"/>
                <a:gd name="connsiteY243" fmla="*/ 679379 h 4495800"/>
                <a:gd name="connsiteX244" fmla="*/ 973827 w 1743075"/>
                <a:gd name="connsiteY244" fmla="*/ 696524 h 4495800"/>
                <a:gd name="connsiteX245" fmla="*/ 950015 w 1743075"/>
                <a:gd name="connsiteY245" fmla="*/ 721289 h 4495800"/>
                <a:gd name="connsiteX246" fmla="*/ 899532 w 1743075"/>
                <a:gd name="connsiteY246" fmla="*/ 797489 h 4495800"/>
                <a:gd name="connsiteX247" fmla="*/ 930012 w 1743075"/>
                <a:gd name="connsiteY247" fmla="*/ 759389 h 4495800"/>
                <a:gd name="connsiteX248" fmla="*/ 945252 w 1743075"/>
                <a:gd name="connsiteY248" fmla="*/ 759389 h 4495800"/>
                <a:gd name="connsiteX249" fmla="*/ 954777 w 1743075"/>
                <a:gd name="connsiteY249" fmla="*/ 800347 h 4495800"/>
                <a:gd name="connsiteX250" fmla="*/ 910962 w 1743075"/>
                <a:gd name="connsiteY250" fmla="*/ 1142294 h 4495800"/>
                <a:gd name="connsiteX251" fmla="*/ 917630 w 1743075"/>
                <a:gd name="connsiteY251" fmla="*/ 1495672 h 4495800"/>
                <a:gd name="connsiteX252" fmla="*/ 929060 w 1743075"/>
                <a:gd name="connsiteY252" fmla="*/ 1776659 h 4495800"/>
                <a:gd name="connsiteX253" fmla="*/ 938585 w 1743075"/>
                <a:gd name="connsiteY253" fmla="*/ 1802377 h 4495800"/>
                <a:gd name="connsiteX254" fmla="*/ 1026215 w 1743075"/>
                <a:gd name="connsiteY254" fmla="*/ 1895722 h 4495800"/>
                <a:gd name="connsiteX255" fmla="*/ 1036692 w 1743075"/>
                <a:gd name="connsiteY255" fmla="*/ 1909057 h 4495800"/>
                <a:gd name="connsiteX256" fmla="*/ 889055 w 1743075"/>
                <a:gd name="connsiteY256" fmla="*/ 1877624 h 4495800"/>
                <a:gd name="connsiteX257" fmla="*/ 1279580 w 1743075"/>
                <a:gd name="connsiteY257" fmla="*/ 1673789 h 4495800"/>
                <a:gd name="connsiteX258" fmla="*/ 1275770 w 1743075"/>
                <a:gd name="connsiteY258" fmla="*/ 1747132 h 4495800"/>
                <a:gd name="connsiteX259" fmla="*/ 1250052 w 1743075"/>
                <a:gd name="connsiteY259" fmla="*/ 1809044 h 4495800"/>
                <a:gd name="connsiteX260" fmla="*/ 1188140 w 1743075"/>
                <a:gd name="connsiteY260" fmla="*/ 1870004 h 4495800"/>
                <a:gd name="connsiteX261" fmla="*/ 1170042 w 1743075"/>
                <a:gd name="connsiteY261" fmla="*/ 1907152 h 4495800"/>
                <a:gd name="connsiteX262" fmla="*/ 1160517 w 1743075"/>
                <a:gd name="connsiteY262" fmla="*/ 1919534 h 4495800"/>
                <a:gd name="connsiteX263" fmla="*/ 1142420 w 1743075"/>
                <a:gd name="connsiteY263" fmla="*/ 1924297 h 4495800"/>
                <a:gd name="connsiteX264" fmla="*/ 1045265 w 1743075"/>
                <a:gd name="connsiteY264" fmla="*/ 1916677 h 4495800"/>
                <a:gd name="connsiteX265" fmla="*/ 1053837 w 1743075"/>
                <a:gd name="connsiteY265" fmla="*/ 1901437 h 4495800"/>
                <a:gd name="connsiteX266" fmla="*/ 1132895 w 1743075"/>
                <a:gd name="connsiteY266" fmla="*/ 1803329 h 4495800"/>
                <a:gd name="connsiteX267" fmla="*/ 1143372 w 1743075"/>
                <a:gd name="connsiteY267" fmla="*/ 1770944 h 4495800"/>
                <a:gd name="connsiteX268" fmla="*/ 1137657 w 1743075"/>
                <a:gd name="connsiteY268" fmla="*/ 1666169 h 4495800"/>
                <a:gd name="connsiteX269" fmla="*/ 1130037 w 1743075"/>
                <a:gd name="connsiteY269" fmla="*/ 1505197 h 4495800"/>
                <a:gd name="connsiteX270" fmla="*/ 1115750 w 1743075"/>
                <a:gd name="connsiteY270" fmla="*/ 1296599 h 4495800"/>
                <a:gd name="connsiteX271" fmla="*/ 1094795 w 1743075"/>
                <a:gd name="connsiteY271" fmla="*/ 1091812 h 4495800"/>
                <a:gd name="connsiteX272" fmla="*/ 1037645 w 1743075"/>
                <a:gd name="connsiteY272" fmla="*/ 839399 h 4495800"/>
                <a:gd name="connsiteX273" fmla="*/ 1019547 w 1743075"/>
                <a:gd name="connsiteY273" fmla="*/ 780344 h 4495800"/>
                <a:gd name="connsiteX274" fmla="*/ 1024310 w 1743075"/>
                <a:gd name="connsiteY274" fmla="*/ 761294 h 4495800"/>
                <a:gd name="connsiteX275" fmla="*/ 1042407 w 1743075"/>
                <a:gd name="connsiteY275" fmla="*/ 744149 h 4495800"/>
                <a:gd name="connsiteX276" fmla="*/ 1069077 w 1743075"/>
                <a:gd name="connsiteY276" fmla="*/ 806062 h 4495800"/>
                <a:gd name="connsiteX277" fmla="*/ 1014785 w 1743075"/>
                <a:gd name="connsiteY277" fmla="*/ 699382 h 4495800"/>
                <a:gd name="connsiteX278" fmla="*/ 1015737 w 1743075"/>
                <a:gd name="connsiteY278" fmla="*/ 677474 h 4495800"/>
                <a:gd name="connsiteX279" fmla="*/ 1068125 w 1743075"/>
                <a:gd name="connsiteY279" fmla="*/ 631754 h 4495800"/>
                <a:gd name="connsiteX280" fmla="*/ 1096700 w 1743075"/>
                <a:gd name="connsiteY280" fmla="*/ 571747 h 4495800"/>
                <a:gd name="connsiteX281" fmla="*/ 1102415 w 1743075"/>
                <a:gd name="connsiteY281" fmla="*/ 552697 h 4495800"/>
                <a:gd name="connsiteX282" fmla="*/ 1120512 w 1743075"/>
                <a:gd name="connsiteY282" fmla="*/ 606989 h 4495800"/>
                <a:gd name="connsiteX283" fmla="*/ 1107177 w 1743075"/>
                <a:gd name="connsiteY283" fmla="*/ 742244 h 4495800"/>
                <a:gd name="connsiteX284" fmla="*/ 1108130 w 1743075"/>
                <a:gd name="connsiteY284" fmla="*/ 761294 h 4495800"/>
                <a:gd name="connsiteX285" fmla="*/ 1127180 w 1743075"/>
                <a:gd name="connsiteY285" fmla="*/ 621277 h 4495800"/>
                <a:gd name="connsiteX286" fmla="*/ 1187187 w 1743075"/>
                <a:gd name="connsiteY286" fmla="*/ 829874 h 4495800"/>
                <a:gd name="connsiteX287" fmla="*/ 1228145 w 1743075"/>
                <a:gd name="connsiteY287" fmla="*/ 993704 h 4495800"/>
                <a:gd name="connsiteX288" fmla="*/ 1246242 w 1743075"/>
                <a:gd name="connsiteY288" fmla="*/ 1128007 h 4495800"/>
                <a:gd name="connsiteX289" fmla="*/ 1270055 w 1743075"/>
                <a:gd name="connsiteY289" fmla="*/ 1363274 h 4495800"/>
                <a:gd name="connsiteX290" fmla="*/ 1276722 w 1743075"/>
                <a:gd name="connsiteY290" fmla="*/ 1427092 h 4495800"/>
                <a:gd name="connsiteX291" fmla="*/ 1284342 w 1743075"/>
                <a:gd name="connsiteY291" fmla="*/ 1534724 h 4495800"/>
                <a:gd name="connsiteX292" fmla="*/ 1279580 w 1743075"/>
                <a:gd name="connsiteY292" fmla="*/ 1673789 h 4495800"/>
                <a:gd name="connsiteX293" fmla="*/ 1437695 w 1743075"/>
                <a:gd name="connsiteY293" fmla="*/ 1289932 h 4495800"/>
                <a:gd name="connsiteX294" fmla="*/ 1442457 w 1743075"/>
                <a:gd name="connsiteY294" fmla="*/ 1288979 h 4495800"/>
                <a:gd name="connsiteX295" fmla="*/ 1447220 w 1743075"/>
                <a:gd name="connsiteY295" fmla="*/ 1300409 h 4495800"/>
                <a:gd name="connsiteX296" fmla="*/ 1448172 w 1743075"/>
                <a:gd name="connsiteY296" fmla="*/ 1327079 h 4495800"/>
                <a:gd name="connsiteX297" fmla="*/ 1470080 w 1743075"/>
                <a:gd name="connsiteY297" fmla="*/ 1394707 h 4495800"/>
                <a:gd name="connsiteX298" fmla="*/ 1476747 w 1743075"/>
                <a:gd name="connsiteY298" fmla="*/ 1433759 h 4495800"/>
                <a:gd name="connsiteX299" fmla="*/ 1439600 w 1743075"/>
                <a:gd name="connsiteY299" fmla="*/ 1497577 h 4495800"/>
                <a:gd name="connsiteX300" fmla="*/ 1437695 w 1743075"/>
                <a:gd name="connsiteY300" fmla="*/ 1289932 h 4495800"/>
                <a:gd name="connsiteX301" fmla="*/ 1475795 w 1743075"/>
                <a:gd name="connsiteY301" fmla="*/ 1882387 h 4495800"/>
                <a:gd name="connsiteX302" fmla="*/ 1462460 w 1743075"/>
                <a:gd name="connsiteY302" fmla="*/ 1874767 h 4495800"/>
                <a:gd name="connsiteX303" fmla="*/ 1371972 w 1743075"/>
                <a:gd name="connsiteY303" fmla="*/ 1769992 h 4495800"/>
                <a:gd name="connsiteX304" fmla="*/ 1336730 w 1743075"/>
                <a:gd name="connsiteY304" fmla="*/ 1750942 h 4495800"/>
                <a:gd name="connsiteX305" fmla="*/ 1319585 w 1743075"/>
                <a:gd name="connsiteY305" fmla="*/ 1744274 h 4495800"/>
                <a:gd name="connsiteX306" fmla="*/ 1320537 w 1743075"/>
                <a:gd name="connsiteY306" fmla="*/ 1738559 h 4495800"/>
                <a:gd name="connsiteX307" fmla="*/ 1337682 w 1743075"/>
                <a:gd name="connsiteY307" fmla="*/ 1740464 h 4495800"/>
                <a:gd name="connsiteX308" fmla="*/ 1416740 w 1743075"/>
                <a:gd name="connsiteY308" fmla="*/ 1788089 h 4495800"/>
                <a:gd name="connsiteX309" fmla="*/ 1473890 w 1743075"/>
                <a:gd name="connsiteY309" fmla="*/ 1853812 h 4495800"/>
                <a:gd name="connsiteX310" fmla="*/ 1480557 w 1743075"/>
                <a:gd name="connsiteY310" fmla="*/ 1865242 h 4495800"/>
                <a:gd name="connsiteX311" fmla="*/ 1475795 w 1743075"/>
                <a:gd name="connsiteY311" fmla="*/ 1882387 h 449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</a:cxnLst>
              <a:rect l="l" t="t" r="r" b="b"/>
              <a:pathLst>
                <a:path w="1743075" h="4495800">
                  <a:moveTo>
                    <a:pt x="1732970" y="1329937"/>
                  </a:moveTo>
                  <a:cubicBezTo>
                    <a:pt x="1728207" y="1318507"/>
                    <a:pt x="1726302" y="1304219"/>
                    <a:pt x="1726302" y="1291837"/>
                  </a:cubicBezTo>
                  <a:cubicBezTo>
                    <a:pt x="1728207" y="1266119"/>
                    <a:pt x="1718682" y="1246117"/>
                    <a:pt x="1698680" y="1230877"/>
                  </a:cubicBezTo>
                  <a:cubicBezTo>
                    <a:pt x="1680582" y="1216589"/>
                    <a:pt x="1672962" y="1197539"/>
                    <a:pt x="1666295" y="1177537"/>
                  </a:cubicBezTo>
                  <a:cubicBezTo>
                    <a:pt x="1660580" y="1160392"/>
                    <a:pt x="1651055" y="1145152"/>
                    <a:pt x="1643435" y="1128959"/>
                  </a:cubicBezTo>
                  <a:cubicBezTo>
                    <a:pt x="1641530" y="1125149"/>
                    <a:pt x="1638672" y="1121339"/>
                    <a:pt x="1636767" y="1117529"/>
                  </a:cubicBezTo>
                  <a:cubicBezTo>
                    <a:pt x="1623432" y="1086097"/>
                    <a:pt x="1610097" y="1054664"/>
                    <a:pt x="1595810" y="1023232"/>
                  </a:cubicBezTo>
                  <a:cubicBezTo>
                    <a:pt x="1592952" y="1017517"/>
                    <a:pt x="1588190" y="1012754"/>
                    <a:pt x="1586285" y="1007039"/>
                  </a:cubicBezTo>
                  <a:cubicBezTo>
                    <a:pt x="1581522" y="995609"/>
                    <a:pt x="1574855" y="984179"/>
                    <a:pt x="1573902" y="972749"/>
                  </a:cubicBezTo>
                  <a:cubicBezTo>
                    <a:pt x="1571997" y="955604"/>
                    <a:pt x="1569140" y="939412"/>
                    <a:pt x="1560567" y="923219"/>
                  </a:cubicBezTo>
                  <a:cubicBezTo>
                    <a:pt x="1553900" y="910837"/>
                    <a:pt x="1552947" y="894644"/>
                    <a:pt x="1550090" y="880357"/>
                  </a:cubicBezTo>
                  <a:cubicBezTo>
                    <a:pt x="1549137" y="874642"/>
                    <a:pt x="1549137" y="868927"/>
                    <a:pt x="1547232" y="863212"/>
                  </a:cubicBezTo>
                  <a:cubicBezTo>
                    <a:pt x="1534850" y="824159"/>
                    <a:pt x="1521515" y="786059"/>
                    <a:pt x="1508180" y="747959"/>
                  </a:cubicBezTo>
                  <a:cubicBezTo>
                    <a:pt x="1501512" y="727957"/>
                    <a:pt x="1488177" y="713669"/>
                    <a:pt x="1468175" y="705097"/>
                  </a:cubicBezTo>
                  <a:cubicBezTo>
                    <a:pt x="1454840" y="699382"/>
                    <a:pt x="1442457" y="690809"/>
                    <a:pt x="1428170" y="685094"/>
                  </a:cubicBezTo>
                  <a:cubicBezTo>
                    <a:pt x="1412930" y="678427"/>
                    <a:pt x="1396737" y="673664"/>
                    <a:pt x="1380545" y="669854"/>
                  </a:cubicBezTo>
                  <a:cubicBezTo>
                    <a:pt x="1354827" y="663187"/>
                    <a:pt x="1329110" y="657472"/>
                    <a:pt x="1303392" y="650804"/>
                  </a:cubicBezTo>
                  <a:cubicBezTo>
                    <a:pt x="1302440" y="650804"/>
                    <a:pt x="1302440" y="649852"/>
                    <a:pt x="1301487" y="649852"/>
                  </a:cubicBezTo>
                  <a:cubicBezTo>
                    <a:pt x="1275770" y="643184"/>
                    <a:pt x="1249100" y="636517"/>
                    <a:pt x="1223382" y="629849"/>
                  </a:cubicBezTo>
                  <a:cubicBezTo>
                    <a:pt x="1202427" y="624134"/>
                    <a:pt x="1180520" y="619372"/>
                    <a:pt x="1160517" y="610799"/>
                  </a:cubicBezTo>
                  <a:cubicBezTo>
                    <a:pt x="1118607" y="591749"/>
                    <a:pt x="1104320" y="552697"/>
                    <a:pt x="1101462" y="511739"/>
                  </a:cubicBezTo>
                  <a:cubicBezTo>
                    <a:pt x="1098605" y="482212"/>
                    <a:pt x="1104320" y="452684"/>
                    <a:pt x="1106225" y="422204"/>
                  </a:cubicBezTo>
                  <a:cubicBezTo>
                    <a:pt x="1107177" y="411727"/>
                    <a:pt x="1110987" y="404107"/>
                    <a:pt x="1119560" y="398392"/>
                  </a:cubicBezTo>
                  <a:cubicBezTo>
                    <a:pt x="1136705" y="387914"/>
                    <a:pt x="1146230" y="371722"/>
                    <a:pt x="1150040" y="352672"/>
                  </a:cubicBezTo>
                  <a:cubicBezTo>
                    <a:pt x="1151945" y="344099"/>
                    <a:pt x="1155755" y="335527"/>
                    <a:pt x="1155755" y="326002"/>
                  </a:cubicBezTo>
                  <a:cubicBezTo>
                    <a:pt x="1155755" y="305047"/>
                    <a:pt x="1155755" y="284092"/>
                    <a:pt x="1153850" y="263137"/>
                  </a:cubicBezTo>
                  <a:cubicBezTo>
                    <a:pt x="1152897" y="254564"/>
                    <a:pt x="1148135" y="247897"/>
                    <a:pt x="1135752" y="252659"/>
                  </a:cubicBezTo>
                  <a:cubicBezTo>
                    <a:pt x="1125275" y="256469"/>
                    <a:pt x="1123370" y="252659"/>
                    <a:pt x="1124322" y="241229"/>
                  </a:cubicBezTo>
                  <a:cubicBezTo>
                    <a:pt x="1125275" y="228847"/>
                    <a:pt x="1125275" y="215512"/>
                    <a:pt x="1125275" y="203129"/>
                  </a:cubicBezTo>
                  <a:cubicBezTo>
                    <a:pt x="1125275" y="196462"/>
                    <a:pt x="1123370" y="188842"/>
                    <a:pt x="1124322" y="182174"/>
                  </a:cubicBezTo>
                  <a:cubicBezTo>
                    <a:pt x="1125275" y="133597"/>
                    <a:pt x="1102415" y="93592"/>
                    <a:pt x="1074792" y="56444"/>
                  </a:cubicBezTo>
                  <a:cubicBezTo>
                    <a:pt x="1069077" y="47872"/>
                    <a:pt x="1057647" y="42157"/>
                    <a:pt x="1048122" y="37394"/>
                  </a:cubicBezTo>
                  <a:cubicBezTo>
                    <a:pt x="1033835" y="30727"/>
                    <a:pt x="1019547" y="24059"/>
                    <a:pt x="1005260" y="20249"/>
                  </a:cubicBezTo>
                  <a:cubicBezTo>
                    <a:pt x="959540" y="5009"/>
                    <a:pt x="914772" y="-706"/>
                    <a:pt x="873815" y="24059"/>
                  </a:cubicBezTo>
                  <a:cubicBezTo>
                    <a:pt x="839525" y="45967"/>
                    <a:pt x="808092" y="71684"/>
                    <a:pt x="782375" y="104069"/>
                  </a:cubicBezTo>
                  <a:cubicBezTo>
                    <a:pt x="779517" y="107879"/>
                    <a:pt x="776660" y="112642"/>
                    <a:pt x="775707" y="117404"/>
                  </a:cubicBezTo>
                  <a:cubicBezTo>
                    <a:pt x="772850" y="131692"/>
                    <a:pt x="770945" y="145027"/>
                    <a:pt x="769040" y="159314"/>
                  </a:cubicBezTo>
                  <a:cubicBezTo>
                    <a:pt x="765230" y="204082"/>
                    <a:pt x="777612" y="249802"/>
                    <a:pt x="759515" y="293617"/>
                  </a:cubicBezTo>
                  <a:cubicBezTo>
                    <a:pt x="759515" y="294569"/>
                    <a:pt x="759515" y="296474"/>
                    <a:pt x="759515" y="297427"/>
                  </a:cubicBezTo>
                  <a:cubicBezTo>
                    <a:pt x="760467" y="322192"/>
                    <a:pt x="760467" y="346957"/>
                    <a:pt x="762372" y="370769"/>
                  </a:cubicBezTo>
                  <a:cubicBezTo>
                    <a:pt x="763325" y="390772"/>
                    <a:pt x="769040" y="409822"/>
                    <a:pt x="786185" y="424109"/>
                  </a:cubicBezTo>
                  <a:cubicBezTo>
                    <a:pt x="792852" y="429824"/>
                    <a:pt x="797615" y="438397"/>
                    <a:pt x="799520" y="446969"/>
                  </a:cubicBezTo>
                  <a:cubicBezTo>
                    <a:pt x="805235" y="469829"/>
                    <a:pt x="809045" y="493642"/>
                    <a:pt x="811902" y="517454"/>
                  </a:cubicBezTo>
                  <a:cubicBezTo>
                    <a:pt x="812855" y="525074"/>
                    <a:pt x="810950" y="536504"/>
                    <a:pt x="806187" y="540314"/>
                  </a:cubicBezTo>
                  <a:cubicBezTo>
                    <a:pt x="783327" y="557459"/>
                    <a:pt x="761420" y="578414"/>
                    <a:pt x="729035" y="576509"/>
                  </a:cubicBezTo>
                  <a:cubicBezTo>
                    <a:pt x="725225" y="576509"/>
                    <a:pt x="721415" y="578414"/>
                    <a:pt x="717605" y="579367"/>
                  </a:cubicBezTo>
                  <a:cubicBezTo>
                    <a:pt x="660455" y="592702"/>
                    <a:pt x="603305" y="606037"/>
                    <a:pt x="546155" y="617467"/>
                  </a:cubicBezTo>
                  <a:cubicBezTo>
                    <a:pt x="521390" y="622229"/>
                    <a:pt x="494720" y="623182"/>
                    <a:pt x="469955" y="627944"/>
                  </a:cubicBezTo>
                  <a:cubicBezTo>
                    <a:pt x="445190" y="632707"/>
                    <a:pt x="421377" y="639374"/>
                    <a:pt x="396612" y="646994"/>
                  </a:cubicBezTo>
                  <a:cubicBezTo>
                    <a:pt x="374705" y="653662"/>
                    <a:pt x="357560" y="668902"/>
                    <a:pt x="348035" y="688904"/>
                  </a:cubicBezTo>
                  <a:cubicBezTo>
                    <a:pt x="329937" y="727004"/>
                    <a:pt x="321365" y="767009"/>
                    <a:pt x="311840" y="807014"/>
                  </a:cubicBezTo>
                  <a:cubicBezTo>
                    <a:pt x="308030" y="824159"/>
                    <a:pt x="302315" y="838447"/>
                    <a:pt x="287075" y="848924"/>
                  </a:cubicBezTo>
                  <a:cubicBezTo>
                    <a:pt x="269930" y="861307"/>
                    <a:pt x="253737" y="875594"/>
                    <a:pt x="246117" y="896549"/>
                  </a:cubicBezTo>
                  <a:cubicBezTo>
                    <a:pt x="243260" y="905122"/>
                    <a:pt x="239450" y="914647"/>
                    <a:pt x="233735" y="922267"/>
                  </a:cubicBezTo>
                  <a:cubicBezTo>
                    <a:pt x="209922" y="950842"/>
                    <a:pt x="195635" y="987037"/>
                    <a:pt x="164202" y="1008944"/>
                  </a:cubicBezTo>
                  <a:cubicBezTo>
                    <a:pt x="159440" y="1012754"/>
                    <a:pt x="155630" y="1018469"/>
                    <a:pt x="152772" y="1024184"/>
                  </a:cubicBezTo>
                  <a:cubicBezTo>
                    <a:pt x="128960" y="1059427"/>
                    <a:pt x="105147" y="1094669"/>
                    <a:pt x="81335" y="1130864"/>
                  </a:cubicBezTo>
                  <a:cubicBezTo>
                    <a:pt x="50855" y="1177537"/>
                    <a:pt x="22280" y="1225162"/>
                    <a:pt x="10850" y="1280407"/>
                  </a:cubicBezTo>
                  <a:cubicBezTo>
                    <a:pt x="2277" y="1320412"/>
                    <a:pt x="8945" y="1359464"/>
                    <a:pt x="27042" y="1395659"/>
                  </a:cubicBezTo>
                  <a:cubicBezTo>
                    <a:pt x="36567" y="1415662"/>
                    <a:pt x="49902" y="1434712"/>
                    <a:pt x="61332" y="1453762"/>
                  </a:cubicBezTo>
                  <a:cubicBezTo>
                    <a:pt x="66095" y="1460429"/>
                    <a:pt x="71810" y="1467097"/>
                    <a:pt x="74667" y="1474717"/>
                  </a:cubicBezTo>
                  <a:cubicBezTo>
                    <a:pt x="78477" y="1489004"/>
                    <a:pt x="83240" y="1501387"/>
                    <a:pt x="97527" y="1509007"/>
                  </a:cubicBezTo>
                  <a:cubicBezTo>
                    <a:pt x="102290" y="1510912"/>
                    <a:pt x="104195" y="1517579"/>
                    <a:pt x="108005" y="1522342"/>
                  </a:cubicBezTo>
                  <a:cubicBezTo>
                    <a:pt x="126102" y="1549012"/>
                    <a:pt x="143247" y="1575682"/>
                    <a:pt x="162297" y="1602352"/>
                  </a:cubicBezTo>
                  <a:cubicBezTo>
                    <a:pt x="174680" y="1620449"/>
                    <a:pt x="189920" y="1636642"/>
                    <a:pt x="201350" y="1654739"/>
                  </a:cubicBezTo>
                  <a:cubicBezTo>
                    <a:pt x="228020" y="1694744"/>
                    <a:pt x="257547" y="1731892"/>
                    <a:pt x="288980" y="1768087"/>
                  </a:cubicBezTo>
                  <a:cubicBezTo>
                    <a:pt x="300410" y="1781422"/>
                    <a:pt x="303267" y="1794757"/>
                    <a:pt x="300410" y="1810949"/>
                  </a:cubicBezTo>
                  <a:cubicBezTo>
                    <a:pt x="295647" y="1843334"/>
                    <a:pt x="290885" y="1875719"/>
                    <a:pt x="288027" y="1909057"/>
                  </a:cubicBezTo>
                  <a:cubicBezTo>
                    <a:pt x="284217" y="1960492"/>
                    <a:pt x="282312" y="2012879"/>
                    <a:pt x="279455" y="2064314"/>
                  </a:cubicBezTo>
                  <a:cubicBezTo>
                    <a:pt x="279455" y="2069077"/>
                    <a:pt x="278502" y="2074792"/>
                    <a:pt x="277550" y="2079554"/>
                  </a:cubicBezTo>
                  <a:cubicBezTo>
                    <a:pt x="273740" y="2117654"/>
                    <a:pt x="268025" y="2154802"/>
                    <a:pt x="266120" y="2192902"/>
                  </a:cubicBezTo>
                  <a:cubicBezTo>
                    <a:pt x="264215" y="2241479"/>
                    <a:pt x="263262" y="2290057"/>
                    <a:pt x="265167" y="2338634"/>
                  </a:cubicBezTo>
                  <a:cubicBezTo>
                    <a:pt x="266120" y="2381497"/>
                    <a:pt x="259452" y="2422454"/>
                    <a:pt x="251832" y="2463412"/>
                  </a:cubicBezTo>
                  <a:cubicBezTo>
                    <a:pt x="248975" y="2479604"/>
                    <a:pt x="253737" y="2490082"/>
                    <a:pt x="268025" y="2496749"/>
                  </a:cubicBezTo>
                  <a:cubicBezTo>
                    <a:pt x="297552" y="2508179"/>
                    <a:pt x="326127" y="2523419"/>
                    <a:pt x="358512" y="2521514"/>
                  </a:cubicBezTo>
                  <a:cubicBezTo>
                    <a:pt x="365180" y="2521514"/>
                    <a:pt x="370895" y="2523419"/>
                    <a:pt x="377562" y="2525324"/>
                  </a:cubicBezTo>
                  <a:cubicBezTo>
                    <a:pt x="411852" y="2531039"/>
                    <a:pt x="443285" y="2530087"/>
                    <a:pt x="467097" y="2499607"/>
                  </a:cubicBezTo>
                  <a:cubicBezTo>
                    <a:pt x="474717" y="2490082"/>
                    <a:pt x="485195" y="2483414"/>
                    <a:pt x="496625" y="2472937"/>
                  </a:cubicBezTo>
                  <a:cubicBezTo>
                    <a:pt x="497577" y="2485319"/>
                    <a:pt x="498530" y="2492939"/>
                    <a:pt x="498530" y="2500559"/>
                  </a:cubicBezTo>
                  <a:cubicBezTo>
                    <a:pt x="498530" y="2551994"/>
                    <a:pt x="498530" y="2602477"/>
                    <a:pt x="497577" y="2653912"/>
                  </a:cubicBezTo>
                  <a:cubicBezTo>
                    <a:pt x="496625" y="2687249"/>
                    <a:pt x="492815" y="2719634"/>
                    <a:pt x="491862" y="2752972"/>
                  </a:cubicBezTo>
                  <a:cubicBezTo>
                    <a:pt x="490910" y="2807264"/>
                    <a:pt x="491862" y="2861557"/>
                    <a:pt x="489957" y="2915849"/>
                  </a:cubicBezTo>
                  <a:cubicBezTo>
                    <a:pt x="486147" y="3045389"/>
                    <a:pt x="496625" y="3174929"/>
                    <a:pt x="483290" y="3303517"/>
                  </a:cubicBezTo>
                  <a:cubicBezTo>
                    <a:pt x="479480" y="3343522"/>
                    <a:pt x="482337" y="3383527"/>
                    <a:pt x="483290" y="3423532"/>
                  </a:cubicBezTo>
                  <a:cubicBezTo>
                    <a:pt x="484242" y="3504494"/>
                    <a:pt x="483290" y="3585457"/>
                    <a:pt x="489005" y="3666419"/>
                  </a:cubicBezTo>
                  <a:cubicBezTo>
                    <a:pt x="495672" y="3761669"/>
                    <a:pt x="495672" y="3857872"/>
                    <a:pt x="497577" y="3953122"/>
                  </a:cubicBezTo>
                  <a:cubicBezTo>
                    <a:pt x="497577" y="3956932"/>
                    <a:pt x="498530" y="3960742"/>
                    <a:pt x="498530" y="3964552"/>
                  </a:cubicBezTo>
                  <a:cubicBezTo>
                    <a:pt x="500435" y="3982649"/>
                    <a:pt x="503292" y="4001699"/>
                    <a:pt x="505197" y="4019797"/>
                  </a:cubicBezTo>
                  <a:cubicBezTo>
                    <a:pt x="506150" y="4040752"/>
                    <a:pt x="506150" y="4062659"/>
                    <a:pt x="507102" y="4083614"/>
                  </a:cubicBezTo>
                  <a:cubicBezTo>
                    <a:pt x="508055" y="4093139"/>
                    <a:pt x="509007" y="4104569"/>
                    <a:pt x="513770" y="4111237"/>
                  </a:cubicBezTo>
                  <a:cubicBezTo>
                    <a:pt x="528057" y="4131239"/>
                    <a:pt x="534725" y="4153147"/>
                    <a:pt x="539487" y="4176959"/>
                  </a:cubicBezTo>
                  <a:cubicBezTo>
                    <a:pt x="546155" y="4211249"/>
                    <a:pt x="554727" y="4244587"/>
                    <a:pt x="562347" y="4278877"/>
                  </a:cubicBezTo>
                  <a:cubicBezTo>
                    <a:pt x="563300" y="4285544"/>
                    <a:pt x="565205" y="4295069"/>
                    <a:pt x="561395" y="4299832"/>
                  </a:cubicBezTo>
                  <a:cubicBezTo>
                    <a:pt x="549965" y="4316977"/>
                    <a:pt x="553775" y="4336027"/>
                    <a:pt x="551870" y="4354124"/>
                  </a:cubicBezTo>
                  <a:cubicBezTo>
                    <a:pt x="549965" y="4379842"/>
                    <a:pt x="563300" y="4395082"/>
                    <a:pt x="583302" y="4404607"/>
                  </a:cubicBezTo>
                  <a:cubicBezTo>
                    <a:pt x="591875" y="4409369"/>
                    <a:pt x="597590" y="4414132"/>
                    <a:pt x="600447" y="4423657"/>
                  </a:cubicBezTo>
                  <a:cubicBezTo>
                    <a:pt x="605210" y="4438897"/>
                    <a:pt x="614735" y="4452232"/>
                    <a:pt x="628070" y="4459852"/>
                  </a:cubicBezTo>
                  <a:cubicBezTo>
                    <a:pt x="648072" y="4469377"/>
                    <a:pt x="669027" y="4478902"/>
                    <a:pt x="690935" y="4483664"/>
                  </a:cubicBezTo>
                  <a:cubicBezTo>
                    <a:pt x="713795" y="4489379"/>
                    <a:pt x="738560" y="4491284"/>
                    <a:pt x="762372" y="4492237"/>
                  </a:cubicBezTo>
                  <a:cubicBezTo>
                    <a:pt x="808092" y="4493189"/>
                    <a:pt x="852860" y="4493189"/>
                    <a:pt x="898580" y="4493189"/>
                  </a:cubicBezTo>
                  <a:cubicBezTo>
                    <a:pt x="917630" y="4493189"/>
                    <a:pt x="922392" y="4482712"/>
                    <a:pt x="913820" y="4464614"/>
                  </a:cubicBezTo>
                  <a:cubicBezTo>
                    <a:pt x="909057" y="4455089"/>
                    <a:pt x="906200" y="4444612"/>
                    <a:pt x="901437" y="4434134"/>
                  </a:cubicBezTo>
                  <a:cubicBezTo>
                    <a:pt x="890960" y="4406512"/>
                    <a:pt x="880482" y="4378889"/>
                    <a:pt x="869052" y="4351267"/>
                  </a:cubicBezTo>
                  <a:cubicBezTo>
                    <a:pt x="867147" y="4346504"/>
                    <a:pt x="863337" y="4342694"/>
                    <a:pt x="859527" y="4338884"/>
                  </a:cubicBezTo>
                  <a:cubicBezTo>
                    <a:pt x="837620" y="4317929"/>
                    <a:pt x="818570" y="4295069"/>
                    <a:pt x="811902" y="4263637"/>
                  </a:cubicBezTo>
                  <a:cubicBezTo>
                    <a:pt x="808092" y="4244587"/>
                    <a:pt x="806187" y="4225537"/>
                    <a:pt x="812855" y="4206487"/>
                  </a:cubicBezTo>
                  <a:cubicBezTo>
                    <a:pt x="817617" y="4193152"/>
                    <a:pt x="820475" y="4178864"/>
                    <a:pt x="823332" y="4165529"/>
                  </a:cubicBezTo>
                  <a:cubicBezTo>
                    <a:pt x="830000" y="4127429"/>
                    <a:pt x="835715" y="4089329"/>
                    <a:pt x="841430" y="4050277"/>
                  </a:cubicBezTo>
                  <a:cubicBezTo>
                    <a:pt x="845240" y="4028369"/>
                    <a:pt x="850955" y="4005509"/>
                    <a:pt x="849050" y="3982649"/>
                  </a:cubicBezTo>
                  <a:cubicBezTo>
                    <a:pt x="843335" y="3899782"/>
                    <a:pt x="839525" y="3817867"/>
                    <a:pt x="837620" y="3734999"/>
                  </a:cubicBezTo>
                  <a:cubicBezTo>
                    <a:pt x="836667" y="3711187"/>
                    <a:pt x="831905" y="3686422"/>
                    <a:pt x="826190" y="3662609"/>
                  </a:cubicBezTo>
                  <a:cubicBezTo>
                    <a:pt x="821427" y="3641654"/>
                    <a:pt x="813807" y="3622604"/>
                    <a:pt x="807140" y="3601649"/>
                  </a:cubicBezTo>
                  <a:cubicBezTo>
                    <a:pt x="801425" y="3580694"/>
                    <a:pt x="794757" y="3559739"/>
                    <a:pt x="789995" y="3537832"/>
                  </a:cubicBezTo>
                  <a:cubicBezTo>
                    <a:pt x="787137" y="3523544"/>
                    <a:pt x="785232" y="3508304"/>
                    <a:pt x="786185" y="3494017"/>
                  </a:cubicBezTo>
                  <a:cubicBezTo>
                    <a:pt x="786185" y="3480682"/>
                    <a:pt x="789995" y="3467347"/>
                    <a:pt x="790947" y="3454012"/>
                  </a:cubicBezTo>
                  <a:cubicBezTo>
                    <a:pt x="793805" y="3434009"/>
                    <a:pt x="797615" y="3413054"/>
                    <a:pt x="798567" y="3393052"/>
                  </a:cubicBezTo>
                  <a:cubicBezTo>
                    <a:pt x="799520" y="3353999"/>
                    <a:pt x="799520" y="3313994"/>
                    <a:pt x="799520" y="3274942"/>
                  </a:cubicBezTo>
                  <a:cubicBezTo>
                    <a:pt x="799520" y="3270179"/>
                    <a:pt x="800472" y="3262559"/>
                    <a:pt x="803330" y="3260654"/>
                  </a:cubicBezTo>
                  <a:cubicBezTo>
                    <a:pt x="818570" y="3252082"/>
                    <a:pt x="817617" y="3237794"/>
                    <a:pt x="819522" y="3223507"/>
                  </a:cubicBezTo>
                  <a:cubicBezTo>
                    <a:pt x="820475" y="3208267"/>
                    <a:pt x="822380" y="3193979"/>
                    <a:pt x="825237" y="3178739"/>
                  </a:cubicBezTo>
                  <a:cubicBezTo>
                    <a:pt x="847145" y="3057772"/>
                    <a:pt x="868100" y="2936804"/>
                    <a:pt x="903342" y="2818694"/>
                  </a:cubicBezTo>
                  <a:cubicBezTo>
                    <a:pt x="910010" y="2796787"/>
                    <a:pt x="915725" y="2773927"/>
                    <a:pt x="921440" y="2752019"/>
                  </a:cubicBezTo>
                  <a:cubicBezTo>
                    <a:pt x="923345" y="2752972"/>
                    <a:pt x="925250" y="2752972"/>
                    <a:pt x="927155" y="2753924"/>
                  </a:cubicBezTo>
                  <a:cubicBezTo>
                    <a:pt x="924297" y="2782499"/>
                    <a:pt x="921440" y="2810122"/>
                    <a:pt x="917630" y="2838697"/>
                  </a:cubicBezTo>
                  <a:cubicBezTo>
                    <a:pt x="906200" y="2923469"/>
                    <a:pt x="895722" y="3008242"/>
                    <a:pt x="899532" y="3093967"/>
                  </a:cubicBezTo>
                  <a:cubicBezTo>
                    <a:pt x="900485" y="3104444"/>
                    <a:pt x="903342" y="3113969"/>
                    <a:pt x="902390" y="3124447"/>
                  </a:cubicBezTo>
                  <a:cubicBezTo>
                    <a:pt x="900485" y="3146354"/>
                    <a:pt x="895722" y="3168262"/>
                    <a:pt x="893817" y="3190169"/>
                  </a:cubicBezTo>
                  <a:cubicBezTo>
                    <a:pt x="892865" y="3201599"/>
                    <a:pt x="893817" y="3213029"/>
                    <a:pt x="894770" y="3224459"/>
                  </a:cubicBezTo>
                  <a:cubicBezTo>
                    <a:pt x="898580" y="3258749"/>
                    <a:pt x="903342" y="3293039"/>
                    <a:pt x="905247" y="3328282"/>
                  </a:cubicBezTo>
                  <a:cubicBezTo>
                    <a:pt x="907152" y="3355904"/>
                    <a:pt x="904295" y="3383527"/>
                    <a:pt x="905247" y="3412102"/>
                  </a:cubicBezTo>
                  <a:cubicBezTo>
                    <a:pt x="908105" y="3485444"/>
                    <a:pt x="910962" y="3559739"/>
                    <a:pt x="913820" y="3633082"/>
                  </a:cubicBezTo>
                  <a:cubicBezTo>
                    <a:pt x="914772" y="3665467"/>
                    <a:pt x="917630" y="3697852"/>
                    <a:pt x="919535" y="3730237"/>
                  </a:cubicBezTo>
                  <a:cubicBezTo>
                    <a:pt x="919535" y="3740714"/>
                    <a:pt x="919535" y="3751192"/>
                    <a:pt x="916677" y="3760717"/>
                  </a:cubicBezTo>
                  <a:cubicBezTo>
                    <a:pt x="907152" y="3794054"/>
                    <a:pt x="897627" y="3827392"/>
                    <a:pt x="896675" y="3862634"/>
                  </a:cubicBezTo>
                  <a:cubicBezTo>
                    <a:pt x="894770" y="3919784"/>
                    <a:pt x="887150" y="3975982"/>
                    <a:pt x="883340" y="4033132"/>
                  </a:cubicBezTo>
                  <a:cubicBezTo>
                    <a:pt x="879530" y="4090282"/>
                    <a:pt x="874767" y="4147432"/>
                    <a:pt x="855717" y="4201724"/>
                  </a:cubicBezTo>
                  <a:cubicBezTo>
                    <a:pt x="845240" y="4233157"/>
                    <a:pt x="850955" y="4246492"/>
                    <a:pt x="880482" y="4262684"/>
                  </a:cubicBezTo>
                  <a:cubicBezTo>
                    <a:pt x="898580" y="4272209"/>
                    <a:pt x="917630" y="4279829"/>
                    <a:pt x="936680" y="4289354"/>
                  </a:cubicBezTo>
                  <a:cubicBezTo>
                    <a:pt x="950015" y="4296022"/>
                    <a:pt x="964302" y="4299832"/>
                    <a:pt x="979542" y="4295069"/>
                  </a:cubicBezTo>
                  <a:cubicBezTo>
                    <a:pt x="993830" y="4290307"/>
                    <a:pt x="1007165" y="4294117"/>
                    <a:pt x="1015737" y="4306499"/>
                  </a:cubicBezTo>
                  <a:cubicBezTo>
                    <a:pt x="1023357" y="4316977"/>
                    <a:pt x="1030977" y="4329359"/>
                    <a:pt x="1038597" y="4339837"/>
                  </a:cubicBezTo>
                  <a:cubicBezTo>
                    <a:pt x="1044312" y="4347457"/>
                    <a:pt x="1050980" y="4357934"/>
                    <a:pt x="1059552" y="4361744"/>
                  </a:cubicBezTo>
                  <a:cubicBezTo>
                    <a:pt x="1093842" y="4379842"/>
                    <a:pt x="1131942" y="4389367"/>
                    <a:pt x="1170995" y="4391272"/>
                  </a:cubicBezTo>
                  <a:cubicBezTo>
                    <a:pt x="1208142" y="4393177"/>
                    <a:pt x="1246242" y="4391272"/>
                    <a:pt x="1283390" y="4390319"/>
                  </a:cubicBezTo>
                  <a:cubicBezTo>
                    <a:pt x="1295772" y="4390319"/>
                    <a:pt x="1309107" y="4387462"/>
                    <a:pt x="1321490" y="4385557"/>
                  </a:cubicBezTo>
                  <a:cubicBezTo>
                    <a:pt x="1336730" y="4382699"/>
                    <a:pt x="1342445" y="4370317"/>
                    <a:pt x="1333872" y="4358887"/>
                  </a:cubicBezTo>
                  <a:cubicBezTo>
                    <a:pt x="1325300" y="4348409"/>
                    <a:pt x="1323395" y="4336027"/>
                    <a:pt x="1317680" y="4324597"/>
                  </a:cubicBezTo>
                  <a:cubicBezTo>
                    <a:pt x="1312917" y="4314119"/>
                    <a:pt x="1306250" y="4304594"/>
                    <a:pt x="1297677" y="4296974"/>
                  </a:cubicBezTo>
                  <a:cubicBezTo>
                    <a:pt x="1286247" y="4286497"/>
                    <a:pt x="1273865" y="4274114"/>
                    <a:pt x="1258625" y="4268399"/>
                  </a:cubicBezTo>
                  <a:cubicBezTo>
                    <a:pt x="1228145" y="4256017"/>
                    <a:pt x="1207190" y="4235062"/>
                    <a:pt x="1196712" y="4203629"/>
                  </a:cubicBezTo>
                  <a:cubicBezTo>
                    <a:pt x="1196712" y="4202677"/>
                    <a:pt x="1195760" y="4202677"/>
                    <a:pt x="1195760" y="4201724"/>
                  </a:cubicBezTo>
                  <a:cubicBezTo>
                    <a:pt x="1188140" y="4180769"/>
                    <a:pt x="1179567" y="4159814"/>
                    <a:pt x="1173852" y="4137907"/>
                  </a:cubicBezTo>
                  <a:cubicBezTo>
                    <a:pt x="1167185" y="4113142"/>
                    <a:pt x="1165280" y="4087424"/>
                    <a:pt x="1159565" y="4061707"/>
                  </a:cubicBezTo>
                  <a:cubicBezTo>
                    <a:pt x="1154802" y="4041704"/>
                    <a:pt x="1151945" y="4021702"/>
                    <a:pt x="1165280" y="4002652"/>
                  </a:cubicBezTo>
                  <a:cubicBezTo>
                    <a:pt x="1170995" y="3994079"/>
                    <a:pt x="1170995" y="3981697"/>
                    <a:pt x="1172900" y="3971219"/>
                  </a:cubicBezTo>
                  <a:cubicBezTo>
                    <a:pt x="1177662" y="3938834"/>
                    <a:pt x="1181472" y="3907402"/>
                    <a:pt x="1185282" y="3875017"/>
                  </a:cubicBezTo>
                  <a:cubicBezTo>
                    <a:pt x="1188140" y="3853109"/>
                    <a:pt x="1192902" y="3830249"/>
                    <a:pt x="1194807" y="3808342"/>
                  </a:cubicBezTo>
                  <a:cubicBezTo>
                    <a:pt x="1198617" y="3763574"/>
                    <a:pt x="1201475" y="3719759"/>
                    <a:pt x="1204332" y="3674992"/>
                  </a:cubicBezTo>
                  <a:cubicBezTo>
                    <a:pt x="1204332" y="3670229"/>
                    <a:pt x="1205285" y="3666419"/>
                    <a:pt x="1206237" y="3661657"/>
                  </a:cubicBezTo>
                  <a:cubicBezTo>
                    <a:pt x="1216715" y="3607364"/>
                    <a:pt x="1222430" y="3553072"/>
                    <a:pt x="1226240" y="3498779"/>
                  </a:cubicBezTo>
                  <a:cubicBezTo>
                    <a:pt x="1227192" y="3477824"/>
                    <a:pt x="1230050" y="3457822"/>
                    <a:pt x="1231002" y="3436867"/>
                  </a:cubicBezTo>
                  <a:cubicBezTo>
                    <a:pt x="1231955" y="3428294"/>
                    <a:pt x="1231002" y="3419722"/>
                    <a:pt x="1230050" y="3412102"/>
                  </a:cubicBezTo>
                  <a:cubicBezTo>
                    <a:pt x="1229097" y="3399719"/>
                    <a:pt x="1225287" y="3386384"/>
                    <a:pt x="1225287" y="3374002"/>
                  </a:cubicBezTo>
                  <a:cubicBezTo>
                    <a:pt x="1224335" y="3347332"/>
                    <a:pt x="1224335" y="3320662"/>
                    <a:pt x="1225287" y="3293992"/>
                  </a:cubicBezTo>
                  <a:cubicBezTo>
                    <a:pt x="1226240" y="3280657"/>
                    <a:pt x="1229097" y="3267322"/>
                    <a:pt x="1231955" y="3253987"/>
                  </a:cubicBezTo>
                  <a:cubicBezTo>
                    <a:pt x="1233860" y="3243509"/>
                    <a:pt x="1238622" y="3233032"/>
                    <a:pt x="1239575" y="3222554"/>
                  </a:cubicBezTo>
                  <a:cubicBezTo>
                    <a:pt x="1243385" y="3188264"/>
                    <a:pt x="1245290" y="3154927"/>
                    <a:pt x="1248147" y="3120637"/>
                  </a:cubicBezTo>
                  <a:cubicBezTo>
                    <a:pt x="1248147" y="3116827"/>
                    <a:pt x="1249100" y="3113017"/>
                    <a:pt x="1250052" y="3109207"/>
                  </a:cubicBezTo>
                  <a:cubicBezTo>
                    <a:pt x="1254815" y="3079679"/>
                    <a:pt x="1258625" y="3049199"/>
                    <a:pt x="1263387" y="3019672"/>
                  </a:cubicBezTo>
                  <a:cubicBezTo>
                    <a:pt x="1267197" y="2996812"/>
                    <a:pt x="1270055" y="2973952"/>
                    <a:pt x="1274817" y="2951092"/>
                  </a:cubicBezTo>
                  <a:cubicBezTo>
                    <a:pt x="1279580" y="2928232"/>
                    <a:pt x="1288152" y="2906324"/>
                    <a:pt x="1287200" y="2882512"/>
                  </a:cubicBezTo>
                  <a:cubicBezTo>
                    <a:pt x="1287200" y="2875844"/>
                    <a:pt x="1288152" y="2868224"/>
                    <a:pt x="1289105" y="2861557"/>
                  </a:cubicBezTo>
                  <a:cubicBezTo>
                    <a:pt x="1293867" y="2829172"/>
                    <a:pt x="1297677" y="2796787"/>
                    <a:pt x="1302440" y="2764402"/>
                  </a:cubicBezTo>
                  <a:cubicBezTo>
                    <a:pt x="1304345" y="2752019"/>
                    <a:pt x="1306250" y="2740589"/>
                    <a:pt x="1308155" y="2728207"/>
                  </a:cubicBezTo>
                  <a:cubicBezTo>
                    <a:pt x="1311012" y="2710109"/>
                    <a:pt x="1315775" y="2692012"/>
                    <a:pt x="1317680" y="2672962"/>
                  </a:cubicBezTo>
                  <a:cubicBezTo>
                    <a:pt x="1322442" y="2634862"/>
                    <a:pt x="1332920" y="2596762"/>
                    <a:pt x="1328157" y="2557709"/>
                  </a:cubicBezTo>
                  <a:cubicBezTo>
                    <a:pt x="1328157" y="2556757"/>
                    <a:pt x="1328157" y="2554852"/>
                    <a:pt x="1329110" y="2553899"/>
                  </a:cubicBezTo>
                  <a:cubicBezTo>
                    <a:pt x="1330062" y="2542469"/>
                    <a:pt x="1336730" y="2536754"/>
                    <a:pt x="1348160" y="2535802"/>
                  </a:cubicBezTo>
                  <a:cubicBezTo>
                    <a:pt x="1384355" y="2531992"/>
                    <a:pt x="1416740" y="2517704"/>
                    <a:pt x="1445315" y="2494844"/>
                  </a:cubicBezTo>
                  <a:cubicBezTo>
                    <a:pt x="1463412" y="2480557"/>
                    <a:pt x="1479605" y="2465317"/>
                    <a:pt x="1474842" y="2438647"/>
                  </a:cubicBezTo>
                  <a:cubicBezTo>
                    <a:pt x="1471985" y="2422454"/>
                    <a:pt x="1471985" y="2405309"/>
                    <a:pt x="1470080" y="2388164"/>
                  </a:cubicBezTo>
                  <a:cubicBezTo>
                    <a:pt x="1469127" y="2375782"/>
                    <a:pt x="1468175" y="2363399"/>
                    <a:pt x="1468175" y="2351017"/>
                  </a:cubicBezTo>
                  <a:cubicBezTo>
                    <a:pt x="1465317" y="2232907"/>
                    <a:pt x="1472937" y="2115749"/>
                    <a:pt x="1460555" y="1997639"/>
                  </a:cubicBezTo>
                  <a:cubicBezTo>
                    <a:pt x="1459602" y="1990972"/>
                    <a:pt x="1460555" y="1983352"/>
                    <a:pt x="1460555" y="1976684"/>
                  </a:cubicBezTo>
                  <a:cubicBezTo>
                    <a:pt x="1460555" y="1966207"/>
                    <a:pt x="1463412" y="1957634"/>
                    <a:pt x="1471985" y="1951919"/>
                  </a:cubicBezTo>
                  <a:cubicBezTo>
                    <a:pt x="1483415" y="1943347"/>
                    <a:pt x="1491987" y="1932869"/>
                    <a:pt x="1495797" y="1918582"/>
                  </a:cubicBezTo>
                  <a:cubicBezTo>
                    <a:pt x="1499607" y="1906199"/>
                    <a:pt x="1507227" y="1895722"/>
                    <a:pt x="1513895" y="1884292"/>
                  </a:cubicBezTo>
                  <a:cubicBezTo>
                    <a:pt x="1533897" y="1853812"/>
                    <a:pt x="1554852" y="1825237"/>
                    <a:pt x="1573902" y="1793804"/>
                  </a:cubicBezTo>
                  <a:cubicBezTo>
                    <a:pt x="1584380" y="1776659"/>
                    <a:pt x="1590095" y="1757609"/>
                    <a:pt x="1599620" y="1739512"/>
                  </a:cubicBezTo>
                  <a:cubicBezTo>
                    <a:pt x="1631052" y="1679504"/>
                    <a:pt x="1663437" y="1621402"/>
                    <a:pt x="1692965" y="1561394"/>
                  </a:cubicBezTo>
                  <a:cubicBezTo>
                    <a:pt x="1703442" y="1539487"/>
                    <a:pt x="1712967" y="1515674"/>
                    <a:pt x="1714872" y="1491862"/>
                  </a:cubicBezTo>
                  <a:cubicBezTo>
                    <a:pt x="1716777" y="1463287"/>
                    <a:pt x="1723445" y="1435664"/>
                    <a:pt x="1729160" y="1408042"/>
                  </a:cubicBezTo>
                  <a:cubicBezTo>
                    <a:pt x="1737732" y="1383277"/>
                    <a:pt x="1743447" y="1357559"/>
                    <a:pt x="1732970" y="1329937"/>
                  </a:cubicBezTo>
                  <a:close/>
                  <a:moveTo>
                    <a:pt x="373752" y="1452809"/>
                  </a:moveTo>
                  <a:cubicBezTo>
                    <a:pt x="373752" y="1455667"/>
                    <a:pt x="368990" y="1457572"/>
                    <a:pt x="367085" y="1460429"/>
                  </a:cubicBezTo>
                  <a:cubicBezTo>
                    <a:pt x="365180" y="1458524"/>
                    <a:pt x="361370" y="1455667"/>
                    <a:pt x="361370" y="1453762"/>
                  </a:cubicBezTo>
                  <a:cubicBezTo>
                    <a:pt x="358512" y="1418519"/>
                    <a:pt x="334700" y="1394707"/>
                    <a:pt x="319460" y="1365179"/>
                  </a:cubicBezTo>
                  <a:cubicBezTo>
                    <a:pt x="317555" y="1360417"/>
                    <a:pt x="313745" y="1356607"/>
                    <a:pt x="310887" y="1351844"/>
                  </a:cubicBezTo>
                  <a:cubicBezTo>
                    <a:pt x="307077" y="1346129"/>
                    <a:pt x="307077" y="1340414"/>
                    <a:pt x="311840" y="1334699"/>
                  </a:cubicBezTo>
                  <a:cubicBezTo>
                    <a:pt x="322317" y="1322317"/>
                    <a:pt x="331842" y="1309934"/>
                    <a:pt x="343272" y="1297552"/>
                  </a:cubicBezTo>
                  <a:cubicBezTo>
                    <a:pt x="354702" y="1285169"/>
                    <a:pt x="360417" y="1285169"/>
                    <a:pt x="367085" y="1301362"/>
                  </a:cubicBezTo>
                  <a:cubicBezTo>
                    <a:pt x="372800" y="1315649"/>
                    <a:pt x="375657" y="1331842"/>
                    <a:pt x="377562" y="1348034"/>
                  </a:cubicBezTo>
                  <a:cubicBezTo>
                    <a:pt x="379467" y="1358512"/>
                    <a:pt x="377562" y="1369942"/>
                    <a:pt x="377562" y="1381372"/>
                  </a:cubicBezTo>
                  <a:cubicBezTo>
                    <a:pt x="378515" y="1381372"/>
                    <a:pt x="379467" y="1381372"/>
                    <a:pt x="381372" y="1381372"/>
                  </a:cubicBezTo>
                  <a:cubicBezTo>
                    <a:pt x="378515" y="1404232"/>
                    <a:pt x="376610" y="1428044"/>
                    <a:pt x="373752" y="1452809"/>
                  </a:cubicBezTo>
                  <a:close/>
                  <a:moveTo>
                    <a:pt x="575682" y="1686172"/>
                  </a:moveTo>
                  <a:cubicBezTo>
                    <a:pt x="570920" y="1693792"/>
                    <a:pt x="565205" y="1700459"/>
                    <a:pt x="559490" y="1708079"/>
                  </a:cubicBezTo>
                  <a:cubicBezTo>
                    <a:pt x="532820" y="1744274"/>
                    <a:pt x="506150" y="1781422"/>
                    <a:pt x="480432" y="1817617"/>
                  </a:cubicBezTo>
                  <a:cubicBezTo>
                    <a:pt x="477575" y="1821427"/>
                    <a:pt x="477575" y="1828094"/>
                    <a:pt x="476622" y="1834762"/>
                  </a:cubicBezTo>
                  <a:cubicBezTo>
                    <a:pt x="465192" y="1832857"/>
                    <a:pt x="453762" y="1830952"/>
                    <a:pt x="437570" y="1828094"/>
                  </a:cubicBezTo>
                  <a:cubicBezTo>
                    <a:pt x="449000" y="1814759"/>
                    <a:pt x="457572" y="1803329"/>
                    <a:pt x="466145" y="1792852"/>
                  </a:cubicBezTo>
                  <a:cubicBezTo>
                    <a:pt x="496625" y="1757609"/>
                    <a:pt x="527105" y="1723319"/>
                    <a:pt x="557585" y="1688077"/>
                  </a:cubicBezTo>
                  <a:cubicBezTo>
                    <a:pt x="560442" y="1684267"/>
                    <a:pt x="564252" y="1681409"/>
                    <a:pt x="567110" y="1678552"/>
                  </a:cubicBezTo>
                  <a:cubicBezTo>
                    <a:pt x="569015" y="1677599"/>
                    <a:pt x="572825" y="1677599"/>
                    <a:pt x="573777" y="1678552"/>
                  </a:cubicBezTo>
                  <a:cubicBezTo>
                    <a:pt x="575682" y="1680457"/>
                    <a:pt x="576635" y="1685219"/>
                    <a:pt x="575682" y="1686172"/>
                  </a:cubicBezTo>
                  <a:close/>
                  <a:moveTo>
                    <a:pt x="889055" y="1877624"/>
                  </a:moveTo>
                  <a:cubicBezTo>
                    <a:pt x="889055" y="1874767"/>
                    <a:pt x="889055" y="1872862"/>
                    <a:pt x="890007" y="1871909"/>
                  </a:cubicBezTo>
                  <a:cubicBezTo>
                    <a:pt x="907152" y="1852859"/>
                    <a:pt x="907152" y="1849049"/>
                    <a:pt x="887150" y="1834762"/>
                  </a:cubicBezTo>
                  <a:cubicBezTo>
                    <a:pt x="854765" y="1812854"/>
                    <a:pt x="824285" y="1789042"/>
                    <a:pt x="789995" y="1769992"/>
                  </a:cubicBezTo>
                  <a:cubicBezTo>
                    <a:pt x="757610" y="1752847"/>
                    <a:pt x="722367" y="1741417"/>
                    <a:pt x="689030" y="1727129"/>
                  </a:cubicBezTo>
                  <a:cubicBezTo>
                    <a:pt x="677600" y="1722367"/>
                    <a:pt x="666170" y="1718557"/>
                    <a:pt x="655692" y="1712842"/>
                  </a:cubicBezTo>
                  <a:cubicBezTo>
                    <a:pt x="638547" y="1704269"/>
                    <a:pt x="621402" y="1693792"/>
                    <a:pt x="604257" y="1685219"/>
                  </a:cubicBezTo>
                  <a:cubicBezTo>
                    <a:pt x="586160" y="1675694"/>
                    <a:pt x="585207" y="1648072"/>
                    <a:pt x="602352" y="1636642"/>
                  </a:cubicBezTo>
                  <a:cubicBezTo>
                    <a:pt x="608067" y="1632832"/>
                    <a:pt x="614735" y="1630927"/>
                    <a:pt x="618545" y="1626164"/>
                  </a:cubicBezTo>
                  <a:cubicBezTo>
                    <a:pt x="623307" y="1621402"/>
                    <a:pt x="625212" y="1614734"/>
                    <a:pt x="628070" y="1608067"/>
                  </a:cubicBezTo>
                  <a:cubicBezTo>
                    <a:pt x="631880" y="1599494"/>
                    <a:pt x="632832" y="1589017"/>
                    <a:pt x="637595" y="1581397"/>
                  </a:cubicBezTo>
                  <a:cubicBezTo>
                    <a:pt x="658550" y="1549012"/>
                    <a:pt x="683315" y="1519484"/>
                    <a:pt x="711890" y="1492814"/>
                  </a:cubicBezTo>
                  <a:cubicBezTo>
                    <a:pt x="749990" y="1455667"/>
                    <a:pt x="771897" y="1408042"/>
                    <a:pt x="788090" y="1357559"/>
                  </a:cubicBezTo>
                  <a:cubicBezTo>
                    <a:pt x="812855" y="1278502"/>
                    <a:pt x="823332" y="1197539"/>
                    <a:pt x="821427" y="1114672"/>
                  </a:cubicBezTo>
                  <a:cubicBezTo>
                    <a:pt x="819522" y="1039424"/>
                    <a:pt x="820475" y="964177"/>
                    <a:pt x="819522" y="889882"/>
                  </a:cubicBezTo>
                  <a:cubicBezTo>
                    <a:pt x="818570" y="839399"/>
                    <a:pt x="815712" y="788917"/>
                    <a:pt x="813807" y="738434"/>
                  </a:cubicBezTo>
                  <a:cubicBezTo>
                    <a:pt x="813807" y="732719"/>
                    <a:pt x="813807" y="726052"/>
                    <a:pt x="813807" y="720337"/>
                  </a:cubicBezTo>
                  <a:cubicBezTo>
                    <a:pt x="815712" y="719384"/>
                    <a:pt x="817617" y="719384"/>
                    <a:pt x="818570" y="718432"/>
                  </a:cubicBezTo>
                  <a:cubicBezTo>
                    <a:pt x="833810" y="750817"/>
                    <a:pt x="848097" y="783202"/>
                    <a:pt x="863337" y="815587"/>
                  </a:cubicBezTo>
                  <a:cubicBezTo>
                    <a:pt x="864290" y="815587"/>
                    <a:pt x="865242" y="814634"/>
                    <a:pt x="866195" y="814634"/>
                  </a:cubicBezTo>
                  <a:cubicBezTo>
                    <a:pt x="860480" y="800347"/>
                    <a:pt x="853812" y="786059"/>
                    <a:pt x="848097" y="771772"/>
                  </a:cubicBezTo>
                  <a:cubicBezTo>
                    <a:pt x="841430" y="756532"/>
                    <a:pt x="836667" y="741292"/>
                    <a:pt x="828095" y="727004"/>
                  </a:cubicBezTo>
                  <a:cubicBezTo>
                    <a:pt x="809045" y="692714"/>
                    <a:pt x="809997" y="654614"/>
                    <a:pt x="810950" y="617467"/>
                  </a:cubicBezTo>
                  <a:cubicBezTo>
                    <a:pt x="810950" y="605084"/>
                    <a:pt x="811902" y="592702"/>
                    <a:pt x="812855" y="580319"/>
                  </a:cubicBezTo>
                  <a:cubicBezTo>
                    <a:pt x="813807" y="571747"/>
                    <a:pt x="815712" y="564127"/>
                    <a:pt x="816665" y="556507"/>
                  </a:cubicBezTo>
                  <a:cubicBezTo>
                    <a:pt x="818570" y="555554"/>
                    <a:pt x="819522" y="555554"/>
                    <a:pt x="821427" y="554602"/>
                  </a:cubicBezTo>
                  <a:cubicBezTo>
                    <a:pt x="832857" y="567937"/>
                    <a:pt x="844287" y="581272"/>
                    <a:pt x="856670" y="594607"/>
                  </a:cubicBezTo>
                  <a:cubicBezTo>
                    <a:pt x="872862" y="613657"/>
                    <a:pt x="887150" y="635564"/>
                    <a:pt x="913820" y="638422"/>
                  </a:cubicBezTo>
                  <a:cubicBezTo>
                    <a:pt x="942395" y="642232"/>
                    <a:pt x="956682" y="661282"/>
                    <a:pt x="974780" y="679379"/>
                  </a:cubicBezTo>
                  <a:cubicBezTo>
                    <a:pt x="981447" y="686047"/>
                    <a:pt x="984305" y="689857"/>
                    <a:pt x="973827" y="696524"/>
                  </a:cubicBezTo>
                  <a:cubicBezTo>
                    <a:pt x="964302" y="702239"/>
                    <a:pt x="956682" y="711764"/>
                    <a:pt x="950015" y="721289"/>
                  </a:cubicBezTo>
                  <a:cubicBezTo>
                    <a:pt x="931917" y="746054"/>
                    <a:pt x="914772" y="770819"/>
                    <a:pt x="899532" y="797489"/>
                  </a:cubicBezTo>
                  <a:cubicBezTo>
                    <a:pt x="910010" y="785107"/>
                    <a:pt x="920487" y="772724"/>
                    <a:pt x="930012" y="759389"/>
                  </a:cubicBezTo>
                  <a:cubicBezTo>
                    <a:pt x="935727" y="751769"/>
                    <a:pt x="939537" y="749864"/>
                    <a:pt x="945252" y="759389"/>
                  </a:cubicBezTo>
                  <a:cubicBezTo>
                    <a:pt x="952872" y="771772"/>
                    <a:pt x="961445" y="784154"/>
                    <a:pt x="954777" y="800347"/>
                  </a:cubicBezTo>
                  <a:cubicBezTo>
                    <a:pt x="913820" y="910837"/>
                    <a:pt x="909057" y="1026089"/>
                    <a:pt x="910962" y="1142294"/>
                  </a:cubicBezTo>
                  <a:cubicBezTo>
                    <a:pt x="913820" y="1260404"/>
                    <a:pt x="913820" y="1377562"/>
                    <a:pt x="917630" y="1495672"/>
                  </a:cubicBezTo>
                  <a:cubicBezTo>
                    <a:pt x="920487" y="1589017"/>
                    <a:pt x="924297" y="1683314"/>
                    <a:pt x="929060" y="1776659"/>
                  </a:cubicBezTo>
                  <a:cubicBezTo>
                    <a:pt x="929060" y="1785232"/>
                    <a:pt x="932870" y="1796662"/>
                    <a:pt x="938585" y="1802377"/>
                  </a:cubicBezTo>
                  <a:cubicBezTo>
                    <a:pt x="967160" y="1833809"/>
                    <a:pt x="996687" y="1865242"/>
                    <a:pt x="1026215" y="1895722"/>
                  </a:cubicBezTo>
                  <a:cubicBezTo>
                    <a:pt x="1030025" y="1899532"/>
                    <a:pt x="1033835" y="1903342"/>
                    <a:pt x="1036692" y="1909057"/>
                  </a:cubicBezTo>
                  <a:cubicBezTo>
                    <a:pt x="983352" y="1909057"/>
                    <a:pt x="935727" y="1897627"/>
                    <a:pt x="889055" y="1877624"/>
                  </a:cubicBezTo>
                  <a:close/>
                  <a:moveTo>
                    <a:pt x="1279580" y="1673789"/>
                  </a:moveTo>
                  <a:cubicBezTo>
                    <a:pt x="1278627" y="1698554"/>
                    <a:pt x="1274817" y="1723319"/>
                    <a:pt x="1275770" y="1747132"/>
                  </a:cubicBezTo>
                  <a:cubicBezTo>
                    <a:pt x="1275770" y="1771897"/>
                    <a:pt x="1267197" y="1791899"/>
                    <a:pt x="1250052" y="1809044"/>
                  </a:cubicBezTo>
                  <a:cubicBezTo>
                    <a:pt x="1229097" y="1829047"/>
                    <a:pt x="1208142" y="1850002"/>
                    <a:pt x="1188140" y="1870004"/>
                  </a:cubicBezTo>
                  <a:cubicBezTo>
                    <a:pt x="1177662" y="1880482"/>
                    <a:pt x="1170042" y="1891912"/>
                    <a:pt x="1170042" y="1907152"/>
                  </a:cubicBezTo>
                  <a:cubicBezTo>
                    <a:pt x="1170042" y="1911914"/>
                    <a:pt x="1165280" y="1917629"/>
                    <a:pt x="1160517" y="1919534"/>
                  </a:cubicBezTo>
                  <a:cubicBezTo>
                    <a:pt x="1154802" y="1922392"/>
                    <a:pt x="1148135" y="1925249"/>
                    <a:pt x="1142420" y="1924297"/>
                  </a:cubicBezTo>
                  <a:cubicBezTo>
                    <a:pt x="1110987" y="1922392"/>
                    <a:pt x="1079555" y="1919534"/>
                    <a:pt x="1045265" y="1916677"/>
                  </a:cubicBezTo>
                  <a:cubicBezTo>
                    <a:pt x="1049075" y="1910009"/>
                    <a:pt x="1050980" y="1905247"/>
                    <a:pt x="1053837" y="1901437"/>
                  </a:cubicBezTo>
                  <a:cubicBezTo>
                    <a:pt x="1079555" y="1868099"/>
                    <a:pt x="1106225" y="1835714"/>
                    <a:pt x="1132895" y="1803329"/>
                  </a:cubicBezTo>
                  <a:cubicBezTo>
                    <a:pt x="1140515" y="1793804"/>
                    <a:pt x="1144325" y="1784279"/>
                    <a:pt x="1143372" y="1770944"/>
                  </a:cubicBezTo>
                  <a:cubicBezTo>
                    <a:pt x="1141467" y="1735702"/>
                    <a:pt x="1139562" y="1701412"/>
                    <a:pt x="1137657" y="1666169"/>
                  </a:cubicBezTo>
                  <a:cubicBezTo>
                    <a:pt x="1134800" y="1612829"/>
                    <a:pt x="1133847" y="1558537"/>
                    <a:pt x="1130037" y="1505197"/>
                  </a:cubicBezTo>
                  <a:cubicBezTo>
                    <a:pt x="1126227" y="1435664"/>
                    <a:pt x="1121465" y="1366132"/>
                    <a:pt x="1115750" y="1296599"/>
                  </a:cubicBezTo>
                  <a:cubicBezTo>
                    <a:pt x="1110035" y="1228019"/>
                    <a:pt x="1103367" y="1160392"/>
                    <a:pt x="1094795" y="1091812"/>
                  </a:cubicBezTo>
                  <a:cubicBezTo>
                    <a:pt x="1084317" y="1006087"/>
                    <a:pt x="1071935" y="920362"/>
                    <a:pt x="1037645" y="839399"/>
                  </a:cubicBezTo>
                  <a:cubicBezTo>
                    <a:pt x="1029072" y="820349"/>
                    <a:pt x="1024310" y="800347"/>
                    <a:pt x="1019547" y="780344"/>
                  </a:cubicBezTo>
                  <a:cubicBezTo>
                    <a:pt x="1018595" y="774629"/>
                    <a:pt x="1020500" y="767009"/>
                    <a:pt x="1024310" y="761294"/>
                  </a:cubicBezTo>
                  <a:cubicBezTo>
                    <a:pt x="1028120" y="755579"/>
                    <a:pt x="1034787" y="751769"/>
                    <a:pt x="1042407" y="744149"/>
                  </a:cubicBezTo>
                  <a:cubicBezTo>
                    <a:pt x="1051932" y="766057"/>
                    <a:pt x="1060505" y="785107"/>
                    <a:pt x="1069077" y="806062"/>
                  </a:cubicBezTo>
                  <a:cubicBezTo>
                    <a:pt x="1065267" y="773677"/>
                    <a:pt x="1037645" y="721289"/>
                    <a:pt x="1014785" y="699382"/>
                  </a:cubicBezTo>
                  <a:cubicBezTo>
                    <a:pt x="1003355" y="688904"/>
                    <a:pt x="1003355" y="687952"/>
                    <a:pt x="1015737" y="677474"/>
                  </a:cubicBezTo>
                  <a:cubicBezTo>
                    <a:pt x="1033835" y="662234"/>
                    <a:pt x="1051932" y="647947"/>
                    <a:pt x="1068125" y="631754"/>
                  </a:cubicBezTo>
                  <a:cubicBezTo>
                    <a:pt x="1084317" y="615562"/>
                    <a:pt x="1095747" y="596512"/>
                    <a:pt x="1096700" y="571747"/>
                  </a:cubicBezTo>
                  <a:cubicBezTo>
                    <a:pt x="1096700" y="565079"/>
                    <a:pt x="1099557" y="559364"/>
                    <a:pt x="1102415" y="552697"/>
                  </a:cubicBezTo>
                  <a:cubicBezTo>
                    <a:pt x="1111940" y="569842"/>
                    <a:pt x="1122417" y="586987"/>
                    <a:pt x="1120512" y="606989"/>
                  </a:cubicBezTo>
                  <a:cubicBezTo>
                    <a:pt x="1116702" y="651757"/>
                    <a:pt x="1111940" y="697477"/>
                    <a:pt x="1107177" y="742244"/>
                  </a:cubicBezTo>
                  <a:cubicBezTo>
                    <a:pt x="1106225" y="748912"/>
                    <a:pt x="1105272" y="754627"/>
                    <a:pt x="1108130" y="761294"/>
                  </a:cubicBezTo>
                  <a:cubicBezTo>
                    <a:pt x="1114797" y="714622"/>
                    <a:pt x="1120512" y="667949"/>
                    <a:pt x="1127180" y="621277"/>
                  </a:cubicBezTo>
                  <a:cubicBezTo>
                    <a:pt x="1150992" y="690809"/>
                    <a:pt x="1176710" y="758437"/>
                    <a:pt x="1187187" y="829874"/>
                  </a:cubicBezTo>
                  <a:cubicBezTo>
                    <a:pt x="1194807" y="886072"/>
                    <a:pt x="1212905" y="939412"/>
                    <a:pt x="1228145" y="993704"/>
                  </a:cubicBezTo>
                  <a:cubicBezTo>
                    <a:pt x="1240527" y="1037519"/>
                    <a:pt x="1247195" y="1082287"/>
                    <a:pt x="1246242" y="1128007"/>
                  </a:cubicBezTo>
                  <a:cubicBezTo>
                    <a:pt x="1244337" y="1207064"/>
                    <a:pt x="1252910" y="1285169"/>
                    <a:pt x="1270055" y="1363274"/>
                  </a:cubicBezTo>
                  <a:cubicBezTo>
                    <a:pt x="1274817" y="1384229"/>
                    <a:pt x="1274817" y="1405184"/>
                    <a:pt x="1276722" y="1427092"/>
                  </a:cubicBezTo>
                  <a:cubicBezTo>
                    <a:pt x="1279580" y="1463287"/>
                    <a:pt x="1284342" y="1499482"/>
                    <a:pt x="1284342" y="1534724"/>
                  </a:cubicBezTo>
                  <a:cubicBezTo>
                    <a:pt x="1284342" y="1581397"/>
                    <a:pt x="1281485" y="1628069"/>
                    <a:pt x="1279580" y="1673789"/>
                  </a:cubicBezTo>
                  <a:close/>
                  <a:moveTo>
                    <a:pt x="1437695" y="1289932"/>
                  </a:moveTo>
                  <a:cubicBezTo>
                    <a:pt x="1439600" y="1289932"/>
                    <a:pt x="1440552" y="1288979"/>
                    <a:pt x="1442457" y="1288979"/>
                  </a:cubicBezTo>
                  <a:cubicBezTo>
                    <a:pt x="1444362" y="1292789"/>
                    <a:pt x="1446267" y="1296599"/>
                    <a:pt x="1447220" y="1300409"/>
                  </a:cubicBezTo>
                  <a:cubicBezTo>
                    <a:pt x="1448172" y="1308982"/>
                    <a:pt x="1448172" y="1318507"/>
                    <a:pt x="1448172" y="1327079"/>
                  </a:cubicBezTo>
                  <a:cubicBezTo>
                    <a:pt x="1446267" y="1352797"/>
                    <a:pt x="1451030" y="1375657"/>
                    <a:pt x="1470080" y="1394707"/>
                  </a:cubicBezTo>
                  <a:cubicBezTo>
                    <a:pt x="1481510" y="1406137"/>
                    <a:pt x="1481510" y="1418519"/>
                    <a:pt x="1476747" y="1433759"/>
                  </a:cubicBezTo>
                  <a:cubicBezTo>
                    <a:pt x="1469127" y="1457572"/>
                    <a:pt x="1453887" y="1476622"/>
                    <a:pt x="1439600" y="1497577"/>
                  </a:cubicBezTo>
                  <a:cubicBezTo>
                    <a:pt x="1431980" y="1428044"/>
                    <a:pt x="1431027" y="1359464"/>
                    <a:pt x="1437695" y="1289932"/>
                  </a:cubicBezTo>
                  <a:close/>
                  <a:moveTo>
                    <a:pt x="1475795" y="1882387"/>
                  </a:moveTo>
                  <a:cubicBezTo>
                    <a:pt x="1468175" y="1887149"/>
                    <a:pt x="1465317" y="1880482"/>
                    <a:pt x="1462460" y="1874767"/>
                  </a:cubicBezTo>
                  <a:cubicBezTo>
                    <a:pt x="1438647" y="1833809"/>
                    <a:pt x="1411977" y="1796662"/>
                    <a:pt x="1371972" y="1769992"/>
                  </a:cubicBezTo>
                  <a:cubicBezTo>
                    <a:pt x="1360542" y="1762372"/>
                    <a:pt x="1348160" y="1756657"/>
                    <a:pt x="1336730" y="1750942"/>
                  </a:cubicBezTo>
                  <a:cubicBezTo>
                    <a:pt x="1331015" y="1748084"/>
                    <a:pt x="1325300" y="1746179"/>
                    <a:pt x="1319585" y="1744274"/>
                  </a:cubicBezTo>
                  <a:cubicBezTo>
                    <a:pt x="1319585" y="1742369"/>
                    <a:pt x="1320537" y="1740464"/>
                    <a:pt x="1320537" y="1738559"/>
                  </a:cubicBezTo>
                  <a:cubicBezTo>
                    <a:pt x="1326252" y="1739512"/>
                    <a:pt x="1331967" y="1738559"/>
                    <a:pt x="1337682" y="1740464"/>
                  </a:cubicBezTo>
                  <a:cubicBezTo>
                    <a:pt x="1367210" y="1749989"/>
                    <a:pt x="1395785" y="1762372"/>
                    <a:pt x="1416740" y="1788089"/>
                  </a:cubicBezTo>
                  <a:cubicBezTo>
                    <a:pt x="1434837" y="1809997"/>
                    <a:pt x="1454840" y="1831904"/>
                    <a:pt x="1473890" y="1853812"/>
                  </a:cubicBezTo>
                  <a:cubicBezTo>
                    <a:pt x="1476747" y="1857622"/>
                    <a:pt x="1478652" y="1861432"/>
                    <a:pt x="1480557" y="1865242"/>
                  </a:cubicBezTo>
                  <a:cubicBezTo>
                    <a:pt x="1483415" y="1872862"/>
                    <a:pt x="1482462" y="1878577"/>
                    <a:pt x="1475795" y="1882387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8800" y="177800"/>
            <a:ext cx="1308100" cy="134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1157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Заголовок 1"/>
          <p:cNvSpPr txBox="1">
            <a:spLocks/>
          </p:cNvSpPr>
          <p:nvPr/>
        </p:nvSpPr>
        <p:spPr>
          <a:xfrm>
            <a:off x="-1282700" y="0"/>
            <a:ext cx="121920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ОГРАНИЧЕНИЯ ПРИ ФОРМИРОВАНИИ</a:t>
            </a:r>
            <a:br>
              <a:rPr lang="ru-RU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БЮДЖЕТА РАЙОНА</a:t>
            </a:r>
            <a:endParaRPr lang="ru-RU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73551" y="1281724"/>
            <a:ext cx="10357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СОГЛАШЕНИЕ О МЕРАХ ПО СОЦИАЛЬНО-ЭКОНОМИЧЕСКОМУ РАЗВИТИЮ И ОЗДОРОВЛЕНИЮ МУНИЦИПАЛЬНЫХ ФИНАНСОВ БЕРЕЗОВСКОГО РАЙОНА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75275" y="3306880"/>
            <a:ext cx="10919390" cy="743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НЕУСТАНОВЛЕНИЕ И НЕИСПОЛНЕНИЕ РАСХОДНЫХ ОБЯЗАТЕЛЬСТВ, НЕ СВЯЗАННЫХ С РЕШЕНИЕМ ВОПРОСОВ, ОТНЕСЕННЫХ ЗАКОНОДАТЕЛЬСТВОМ К ПОЛНОМОЧИЯМ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МУНИЦИПАЛЬНОГО ОБРАЗОВАНИЯ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833097" y="4065840"/>
            <a:ext cx="95187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НЕУСТАНОВЛЕНИЕ НОВЫХ РАСХОДНЫХ ОБЯЗАТЕЛЬСТВ</a:t>
            </a:r>
            <a:endParaRPr lang="ru-RU" b="1" dirty="0">
              <a:solidFill>
                <a:schemeClr val="accent4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92964" y="1983999"/>
            <a:ext cx="10482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СОБЛЮДЕНИЕ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ТРЕБОВАНИЙ,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УСТАНОВЛЕННЫХ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СТАТЬЯМИ 106,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107 БК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РФ В ОТНОШЕНИИ МУНИЦИПАЛЬНЫХ ЗАИМСТВОВАНИЙ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30598" y="2618333"/>
            <a:ext cx="81257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СОБЛЮДЕНИЕ </a:t>
            </a:r>
            <a:r>
              <a:rPr lang="ru-RU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ТРЕБОВАНИЙ К РАЗМЕРУ ДЕФИЦИТА МЕСТНОГО БЮДЖЕТА, УСТАНОВЛЕННЫХ СТАТЬЕЙ 92.1 БК 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РФ</a:t>
            </a:r>
            <a:endParaRPr lang="ru-RU" b="1" dirty="0">
              <a:solidFill>
                <a:schemeClr val="accent4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Rectangle 1"/>
          <p:cNvSpPr>
            <a:spLocks noChangeArrowheads="1"/>
          </p:cNvSpPr>
          <p:nvPr/>
        </p:nvSpPr>
        <p:spPr bwMode="auto">
          <a:xfrm>
            <a:off x="856464" y="4596505"/>
            <a:ext cx="1058633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all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ОТСУТСТВИЕ РЕШЕНИЙ, ПРИВОДЯЩИХ К УВЕЛИЧЕНИЮ штатной численности работников органов местного самоуправления и работников муниципальных учреждений (за исключением ввода (приобретения) новых объектов капитального строительства)</a:t>
            </a:r>
            <a:endParaRPr kumimoji="0" lang="ru-RU" b="1" i="0" u="none" strike="noStrike" cap="all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73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13492" y="2109323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00792" y="2742895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13493" y="3393876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26191" y="4054468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38891" y="4849431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Rectangle 71">
            <a:extLst>
              <a:ext uri="{FF2B5EF4-FFF2-40B4-BE49-F238E27FC236}">
                <a16:creationId xmlns:a16="http://schemas.microsoft.com/office/drawing/2014/main" xmlns="" id="{3F175C1D-4F09-4419-BDC3-0E51CBFB5D02}"/>
              </a:ext>
            </a:extLst>
          </p:cNvPr>
          <p:cNvSpPr/>
          <p:nvPr/>
        </p:nvSpPr>
        <p:spPr>
          <a:xfrm>
            <a:off x="0" y="1165238"/>
            <a:ext cx="7243326" cy="622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8800" y="177800"/>
            <a:ext cx="1308100" cy="134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63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20"/>
          <p:cNvSpPr/>
          <p:nvPr/>
        </p:nvSpPr>
        <p:spPr>
          <a:xfrm>
            <a:off x="0" y="-18217"/>
            <a:ext cx="12192000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БЮДЖЕТА БЕРЕЗОВСКОГО</a:t>
            </a:r>
          </a:p>
          <a:p>
            <a:pPr algn="ctr">
              <a:lnSpc>
                <a:spcPts val="4000"/>
              </a:lnSpc>
            </a:pP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2023-2025 ГОДЫ</a:t>
            </a:r>
            <a:endParaRPr lang="ru-RU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8643300" y="2621894"/>
            <a:ext cx="316762" cy="3016794"/>
            <a:chOff x="6471429" y="1875659"/>
            <a:chExt cx="271249" cy="258335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444EFD06-DEFD-4CB3-BED0-E2DFD8A7FC8A}"/>
                </a:ext>
              </a:extLst>
            </p:cNvPr>
            <p:cNvSpPr/>
            <p:nvPr/>
          </p:nvSpPr>
          <p:spPr>
            <a:xfrm>
              <a:off x="6572964" y="2110060"/>
              <a:ext cx="72631" cy="210312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74340448-840C-4012-B3E1-1AFDE2754008}"/>
                </a:ext>
              </a:extLst>
            </p:cNvPr>
            <p:cNvSpPr/>
            <p:nvPr/>
          </p:nvSpPr>
          <p:spPr>
            <a:xfrm>
              <a:off x="6475880" y="1875659"/>
              <a:ext cx="266798" cy="266798"/>
            </a:xfrm>
            <a:prstGeom prst="ellipse">
              <a:avLst/>
            </a:prstGeom>
            <a:solidFill>
              <a:schemeClr val="accent4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E5F0BA4C-7621-4F8C-80CE-EACA8751A6F8}"/>
                </a:ext>
              </a:extLst>
            </p:cNvPr>
            <p:cNvSpPr/>
            <p:nvPr/>
          </p:nvSpPr>
          <p:spPr>
            <a:xfrm>
              <a:off x="6471429" y="3033940"/>
              <a:ext cx="266798" cy="266798"/>
            </a:xfrm>
            <a:prstGeom prst="ellipse">
              <a:avLst/>
            </a:prstGeom>
            <a:solidFill>
              <a:schemeClr val="accent3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40C44707-CFEA-49BA-83EE-87C14029CF7E}"/>
                </a:ext>
              </a:extLst>
            </p:cNvPr>
            <p:cNvSpPr/>
            <p:nvPr/>
          </p:nvSpPr>
          <p:spPr>
            <a:xfrm>
              <a:off x="6471429" y="4192220"/>
              <a:ext cx="266798" cy="266798"/>
            </a:xfrm>
            <a:prstGeom prst="ellipse">
              <a:avLst/>
            </a:prstGeom>
            <a:solidFill>
              <a:schemeClr val="accent1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223" name="Google Shape;172;p22"/>
          <p:cNvSpPr/>
          <p:nvPr/>
        </p:nvSpPr>
        <p:spPr>
          <a:xfrm>
            <a:off x="9776088" y="2384447"/>
            <a:ext cx="2233045" cy="76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2023 ГОД</a:t>
            </a:r>
          </a:p>
          <a:p>
            <a:pPr lvl="0"/>
            <a:r>
              <a:rPr lang="ru-RU" sz="24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14,5</a:t>
            </a:r>
            <a:r>
              <a:rPr lang="ru-RU" sz="20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МЛН. РУБЛЕЙ</a:t>
            </a:r>
            <a:endParaRPr lang="ru-RU" b="1" dirty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224" name="Рисунок 2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8625" y="2502231"/>
            <a:ext cx="525194" cy="525194"/>
          </a:xfrm>
          <a:prstGeom prst="rect">
            <a:avLst/>
          </a:prstGeom>
        </p:spPr>
      </p:pic>
      <p:sp>
        <p:nvSpPr>
          <p:cNvPr id="225" name="Google Shape;172;p22"/>
          <p:cNvSpPr/>
          <p:nvPr/>
        </p:nvSpPr>
        <p:spPr>
          <a:xfrm>
            <a:off x="9703819" y="5036373"/>
            <a:ext cx="3528433" cy="1202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2025 ГОД</a:t>
            </a:r>
          </a:p>
          <a:p>
            <a:pPr lvl="0"/>
            <a:r>
              <a:rPr lang="ru-RU" sz="24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15,1</a:t>
            </a:r>
            <a:r>
              <a:rPr lang="ru-RU" sz="20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МЛН. РУБЛЕЙ</a:t>
            </a:r>
            <a:endParaRPr lang="ru-RU" b="1" dirty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6" name="Google Shape;172;p22"/>
          <p:cNvSpPr/>
          <p:nvPr/>
        </p:nvSpPr>
        <p:spPr>
          <a:xfrm>
            <a:off x="9707594" y="3704994"/>
            <a:ext cx="2185662" cy="76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2024 ГОД</a:t>
            </a:r>
          </a:p>
          <a:p>
            <a:pPr lvl="0"/>
            <a:r>
              <a:rPr lang="ru-RU" sz="24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14,8</a:t>
            </a:r>
            <a:r>
              <a:rPr lang="ru-RU" sz="20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МЛН. РУБЛЕЙ</a:t>
            </a:r>
            <a:endParaRPr lang="ru-RU" b="1" dirty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7" name="Прямоугольник 226"/>
          <p:cNvSpPr/>
          <p:nvPr/>
        </p:nvSpPr>
        <p:spPr>
          <a:xfrm>
            <a:off x="7766275" y="1407648"/>
            <a:ext cx="4607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ДОПОЛНИТЕЛЬНЫЙ НОРМАТИВ ОТЧИСЛЕНИЙ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В 2023-2025 ГОДАХ СОСТАВИТ =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1,29%</a:t>
            </a:r>
          </a:p>
        </p:txBody>
      </p:sp>
      <p:pic>
        <p:nvPicPr>
          <p:cNvPr id="228" name="Рисунок 2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2399" y="3840141"/>
            <a:ext cx="525194" cy="525194"/>
          </a:xfrm>
          <a:prstGeom prst="rect">
            <a:avLst/>
          </a:prstGeom>
        </p:spPr>
      </p:pic>
      <p:pic>
        <p:nvPicPr>
          <p:cNvPr id="229" name="Рисунок 2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8625" y="5145072"/>
            <a:ext cx="525194" cy="525194"/>
          </a:xfrm>
          <a:prstGeom prst="rect">
            <a:avLst/>
          </a:prstGeom>
        </p:spPr>
      </p:pic>
      <p:sp>
        <p:nvSpPr>
          <p:cNvPr id="231" name="Прямоугольник 230"/>
          <p:cNvSpPr/>
          <p:nvPr/>
        </p:nvSpPr>
        <p:spPr>
          <a:xfrm>
            <a:off x="-3372" y="1209006"/>
            <a:ext cx="75219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ПРОДОЛЖЕНА ПРАКТИКА ПРИНЯТИЯ РЕШЕНИЯ О СОГЛАСОВАНИИ ЧАСТИЧНОЙ ЗАМЕНЫ ДОТАЦИИ ДОПОЛНИТЕЛЬНЫМИ НОРМАТИВАМИ ОТЧИСЛЕНИЙ ОТ НАЛОГА НА ДОХОДЫ ФИЗИЧЕСКИХ ЛИЦ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2" name="Rectangle 6">
            <a:extLst>
              <a:ext uri="{FF2B5EF4-FFF2-40B4-BE49-F238E27FC236}">
                <a16:creationId xmlns:a16="http://schemas.microsoft.com/office/drawing/2014/main" xmlns="" id="{646B5B9E-66C5-4A9F-AC68-06E80FE0E17E}"/>
              </a:ext>
            </a:extLst>
          </p:cNvPr>
          <p:cNvSpPr/>
          <p:nvPr/>
        </p:nvSpPr>
        <p:spPr>
          <a:xfrm>
            <a:off x="230201" y="2175204"/>
            <a:ext cx="6988609" cy="94967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3" name="Rectangle 7">
            <a:extLst>
              <a:ext uri="{FF2B5EF4-FFF2-40B4-BE49-F238E27FC236}">
                <a16:creationId xmlns:a16="http://schemas.microsoft.com/office/drawing/2014/main" xmlns="" id="{0A5BAF59-F42E-4D40-BBB4-7DF95D876CE0}"/>
              </a:ext>
            </a:extLst>
          </p:cNvPr>
          <p:cNvSpPr/>
          <p:nvPr/>
        </p:nvSpPr>
        <p:spPr>
          <a:xfrm>
            <a:off x="232571" y="3367423"/>
            <a:ext cx="6986239" cy="107657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4" name="Rectangle 5">
            <a:extLst>
              <a:ext uri="{FF2B5EF4-FFF2-40B4-BE49-F238E27FC236}">
                <a16:creationId xmlns:a16="http://schemas.microsoft.com/office/drawing/2014/main" xmlns="" id="{64372C14-C29E-434B-A50A-FE4FFB80AB32}"/>
              </a:ext>
            </a:extLst>
          </p:cNvPr>
          <p:cNvSpPr/>
          <p:nvPr/>
        </p:nvSpPr>
        <p:spPr>
          <a:xfrm>
            <a:off x="230201" y="4618840"/>
            <a:ext cx="6988609" cy="109120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6" name="Прямоугольник 235"/>
          <p:cNvSpPr/>
          <p:nvPr/>
        </p:nvSpPr>
        <p:spPr>
          <a:xfrm>
            <a:off x="-1611755" y="2161357"/>
            <a:ext cx="10272796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БЮДЖЕТ РАЙОНА НА 2023-2025 ГОДЫ ПО РАСХОДАМ СФОРМИРОВАН </a:t>
            </a:r>
          </a:p>
          <a:p>
            <a:pPr algn="ctr">
              <a:lnSpc>
                <a:spcPts val="2500"/>
              </a:lnSpc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ОСНОВЕ </a:t>
            </a: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МУНИЦИПАЛЬНОЙ ПРОГРАММЫ, В РАМКАХ КОТОРЫХ </a:t>
            </a:r>
          </a:p>
          <a:p>
            <a:pPr algn="ctr">
              <a:lnSpc>
                <a:spcPts val="2500"/>
              </a:lnSpc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РЕАЛИЗУЮТСЯ </a:t>
            </a: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НАЦИОНАЛЬНЫХ ПРОЕКТОВ</a:t>
            </a:r>
            <a:endParaRPr lang="ru-RU" sz="1600" dirty="0"/>
          </a:p>
        </p:txBody>
      </p:sp>
      <p:sp>
        <p:nvSpPr>
          <p:cNvPr id="237" name="Прямоугольник 236"/>
          <p:cNvSpPr/>
          <p:nvPr/>
        </p:nvSpPr>
        <p:spPr>
          <a:xfrm>
            <a:off x="264479" y="3415296"/>
            <a:ext cx="65084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 БЮДЖЕТА ПРОШЕЛ ОБСУЖДЕНИЕ НА ОБЩЕСТВЕННОМ СОВЕТЕ ПРИ КОМИТЕТЕ ПО ФИНАНСАМ,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ПУБЛИЧНЫХ СЛУШАНИЯХ, ОРГАНИЗОВАННЫХ И ПРОВЕДЕННЫХ КОМИТЕТОМ ПО ФИНАНСАМ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8" name="Прямоугольник 237"/>
          <p:cNvSpPr/>
          <p:nvPr/>
        </p:nvSpPr>
        <p:spPr>
          <a:xfrm>
            <a:off x="192145" y="4622946"/>
            <a:ext cx="71013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ФОРМИРОВАНИИ КОНСОЛИДИРОВАННОГО БЮДЖЕТА РАЙОНА НА 2023-2025 ГОДЫ КОМИТЕТОМ ПРОВЕДЕНО СОГЛАСОВАНИЕ С ДЕПАРТАМЕНТОМ ФИНАНСОВ ДОХОДНОЙ ЧАСТИ БЮДЖЕТОВ ПОСЕЛЕНИЙ РАЙОНА И РАЙОНА, ДЕПАРТАМЕНТОМ ПРОВЕДЕНА ЭКСПЕРТИЗА РЕШЕНИЯ НА ПРЕДМЕТ СООТВЕТСТВИЯ ТРЕБОВАНИЯМ БК РФ И УСЛОВИЯМ СОГЛАШЕНИЯ - </a:t>
            </a:r>
            <a:r>
              <a:rPr lang="ru-RU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НАРУШЕНИЙ НЕТ</a:t>
            </a:r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0" name="Рисунок 2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4311" y="1052349"/>
            <a:ext cx="2712318" cy="2712316"/>
          </a:xfrm>
          <a:prstGeom prst="rect">
            <a:avLst/>
          </a:prstGeom>
        </p:spPr>
      </p:pic>
      <p:pic>
        <p:nvPicPr>
          <p:cNvPr id="22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83019" y="105923"/>
            <a:ext cx="1236182" cy="1269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2302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219891" y="2862401"/>
            <a:ext cx="11752218" cy="2622526"/>
            <a:chOff x="3055462" y="1495232"/>
            <a:chExt cx="6138194" cy="283469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xmlns="" id="{6E3112BF-C941-45F9-B3A6-052202EC825D}"/>
                </a:ext>
              </a:extLst>
            </p:cNvPr>
            <p:cNvSpPr/>
            <p:nvPr/>
          </p:nvSpPr>
          <p:spPr>
            <a:xfrm>
              <a:off x="3055462" y="4221928"/>
              <a:ext cx="1944000" cy="10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xmlns="" id="{B382CDA1-24AE-4513-979E-36492E85257B}"/>
                </a:ext>
              </a:extLst>
            </p:cNvPr>
            <p:cNvSpPr/>
            <p:nvPr/>
          </p:nvSpPr>
          <p:spPr>
            <a:xfrm>
              <a:off x="5152559" y="4221928"/>
              <a:ext cx="1944000" cy="10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xmlns="" id="{DB8803DA-46D9-46CA-A6CE-368D65E1B687}"/>
                </a:ext>
              </a:extLst>
            </p:cNvPr>
            <p:cNvSpPr/>
            <p:nvPr/>
          </p:nvSpPr>
          <p:spPr>
            <a:xfrm>
              <a:off x="7249656" y="4221928"/>
              <a:ext cx="1944000" cy="10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73ABC7D6-0891-42F6-9CD2-29D51AC92C2E}"/>
                </a:ext>
              </a:extLst>
            </p:cNvPr>
            <p:cNvSpPr txBox="1"/>
            <p:nvPr/>
          </p:nvSpPr>
          <p:spPr>
            <a:xfrm>
              <a:off x="3055462" y="1495232"/>
              <a:ext cx="1944000" cy="56555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 smtClean="0">
                  <a:cs typeface="Arial" pitchFamily="34" charset="0"/>
                </a:rPr>
                <a:t>2023</a:t>
              </a:r>
              <a:endParaRPr lang="ko-KR" altLang="en-US" sz="2800" b="1" dirty="0">
                <a:cs typeface="Arial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A86DE56F-D0C2-45F3-8054-4005F2608C97}"/>
                </a:ext>
              </a:extLst>
            </p:cNvPr>
            <p:cNvSpPr txBox="1"/>
            <p:nvPr/>
          </p:nvSpPr>
          <p:spPr>
            <a:xfrm>
              <a:off x="5152559" y="1495232"/>
              <a:ext cx="1944000" cy="56555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 smtClean="0">
                  <a:cs typeface="Arial" pitchFamily="34" charset="0"/>
                </a:rPr>
                <a:t>2024</a:t>
              </a:r>
              <a:endParaRPr lang="ko-KR" altLang="en-US" sz="2800" b="1" dirty="0">
                <a:cs typeface="Arial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7CBE1197-69CE-4805-8791-C6FD6B131814}"/>
                </a:ext>
              </a:extLst>
            </p:cNvPr>
            <p:cNvSpPr txBox="1"/>
            <p:nvPr/>
          </p:nvSpPr>
          <p:spPr>
            <a:xfrm>
              <a:off x="7249656" y="1495232"/>
              <a:ext cx="1944000" cy="56555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 smtClean="0">
                  <a:cs typeface="Arial" pitchFamily="34" charset="0"/>
                </a:rPr>
                <a:t>2025</a:t>
              </a:r>
              <a:endParaRPr lang="ko-KR" altLang="en-US" sz="2800" b="1" dirty="0">
                <a:cs typeface="Arial" pitchFamily="34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xmlns="" id="{53A49734-9D3B-4310-8DB5-3F24D2707D09}"/>
                </a:ext>
              </a:extLst>
            </p:cNvPr>
            <p:cNvSpPr/>
            <p:nvPr/>
          </p:nvSpPr>
          <p:spPr>
            <a:xfrm>
              <a:off x="3055462" y="2071472"/>
              <a:ext cx="1944000" cy="203588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158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xmlns="" id="{C9128917-6D44-4873-88C2-F9B2B8D1197D}"/>
                </a:ext>
              </a:extLst>
            </p:cNvPr>
            <p:cNvSpPr/>
            <p:nvPr/>
          </p:nvSpPr>
          <p:spPr>
            <a:xfrm>
              <a:off x="5152559" y="2071472"/>
              <a:ext cx="1944000" cy="203588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158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5B05E2DE-05AB-440B-AD22-B7631D61A3CA}"/>
                </a:ext>
              </a:extLst>
            </p:cNvPr>
            <p:cNvSpPr/>
            <p:nvPr/>
          </p:nvSpPr>
          <p:spPr>
            <a:xfrm>
              <a:off x="7249656" y="2071472"/>
              <a:ext cx="1944000" cy="203588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/>
                </a:gs>
              </a:gsLst>
              <a:lin ang="10800000" scaled="0"/>
              <a:tileRect/>
            </a:gradFill>
            <a:ln w="1587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54" name="Заголовок 1"/>
          <p:cNvSpPr txBox="1">
            <a:spLocks/>
          </p:cNvSpPr>
          <p:nvPr/>
        </p:nvSpPr>
        <p:spPr>
          <a:xfrm>
            <a:off x="0" y="129325"/>
            <a:ext cx="12192000" cy="73480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/>
              <a:t>БЮДЖЕТ БЕРЕЗОВСКОГО РАЙОНА</a:t>
            </a:r>
            <a:br>
              <a:rPr lang="ru-RU" sz="3200" b="1" dirty="0" smtClean="0"/>
            </a:br>
            <a:r>
              <a:rPr lang="ru-RU" sz="3200" b="1" dirty="0" smtClean="0"/>
              <a:t>НА 2023-2025 ГОДЫ</a:t>
            </a:r>
            <a:endParaRPr lang="ru-RU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0" y="1352448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ПРИНЯТ РЕШЕНИЕМ ДУМЫ БЕРЕЗОВСКОГО РАЙОНА № 171 ОТ 22 ДЕКАБРЯ 2022 ГОДА</a:t>
            </a: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Google Shape;172;p22"/>
          <p:cNvSpPr/>
          <p:nvPr/>
        </p:nvSpPr>
        <p:spPr>
          <a:xfrm>
            <a:off x="0" y="3848671"/>
            <a:ext cx="4224169" cy="1202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ПО ДОХОДАМ – 4 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836,6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МЛН. РУБЛЕЙ</a:t>
            </a:r>
          </a:p>
          <a:p>
            <a:pPr algn="ctr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ПО РАСХОДАМ – 4 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856,9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МЛН. РУБЛЕЙ </a:t>
            </a:r>
          </a:p>
          <a:p>
            <a:pPr algn="ctr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ДЕФИЦИТ БЮДЖЕТА –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20,3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МЛН. РУБЛЕЙ</a:t>
            </a:r>
          </a:p>
        </p:txBody>
      </p:sp>
      <p:sp>
        <p:nvSpPr>
          <p:cNvPr id="58" name="Google Shape;172;p22"/>
          <p:cNvSpPr/>
          <p:nvPr/>
        </p:nvSpPr>
        <p:spPr>
          <a:xfrm>
            <a:off x="4135309" y="3853172"/>
            <a:ext cx="3992926" cy="762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ПО ДОХОДАМ –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3 971,6 МЛН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. РУБЛЕЙ</a:t>
            </a:r>
          </a:p>
          <a:p>
            <a:pPr algn="ctr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ПО РАСХОДАМ –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3 991,9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МЛН.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РУБЛЕЙ</a:t>
            </a:r>
          </a:p>
          <a:p>
            <a:pPr algn="ctr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ДЕФИЦИТ БЮДЖЕТА –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20,3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МЛН. РУБЛЕЙ</a:t>
            </a:r>
          </a:p>
          <a:p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Google Shape;172;p22"/>
          <p:cNvSpPr/>
          <p:nvPr/>
        </p:nvSpPr>
        <p:spPr>
          <a:xfrm>
            <a:off x="7655375" y="3834322"/>
            <a:ext cx="4968594" cy="1202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ПО ДОХОДАМ –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3 773,9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МЛН. РУБЛЕЙ</a:t>
            </a:r>
          </a:p>
          <a:p>
            <a:pPr algn="ctr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ПО РАСХОДАМ –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3 794,3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МЛН.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РУБЛЕЙ</a:t>
            </a:r>
          </a:p>
          <a:p>
            <a:pPr algn="ctr"/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ДЕФИЦИТ БЮДЖЕТА –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20,4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МЛН.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РУБЛЕЙ 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3495" y="1810060"/>
            <a:ext cx="794784" cy="794784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1168" y="1810060"/>
            <a:ext cx="794784" cy="794784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10461" y="1810060"/>
            <a:ext cx="794784" cy="794784"/>
          </a:xfrm>
          <a:prstGeom prst="rect">
            <a:avLst/>
          </a:prstGeom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72929" y="91783"/>
            <a:ext cx="1195426" cy="122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1638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6">
            <a:extLst>
              <a:ext uri="{FF2B5EF4-FFF2-40B4-BE49-F238E27FC236}">
                <a16:creationId xmlns:a16="http://schemas.microsoft.com/office/drawing/2014/main" xmlns="" id="{C91A4A10-3942-4C3F-8261-723072B67C04}"/>
              </a:ext>
            </a:extLst>
          </p:cNvPr>
          <p:cNvSpPr/>
          <p:nvPr/>
        </p:nvSpPr>
        <p:spPr>
          <a:xfrm>
            <a:off x="13863" y="32791"/>
            <a:ext cx="12191999" cy="1258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xmlns="" id="{ABCC6BB0-46FC-42BC-91EC-8C2C600526DD}"/>
              </a:ext>
            </a:extLst>
          </p:cNvPr>
          <p:cNvSpPr/>
          <p:nvPr/>
        </p:nvSpPr>
        <p:spPr>
          <a:xfrm>
            <a:off x="0" y="1266773"/>
            <a:ext cx="12191999" cy="7608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Группа 4"/>
          <p:cNvGrpSpPr/>
          <p:nvPr/>
        </p:nvGrpSpPr>
        <p:grpSpPr>
          <a:xfrm>
            <a:off x="985520" y="2054793"/>
            <a:ext cx="4962970" cy="2775642"/>
            <a:chOff x="3549169" y="1968135"/>
            <a:chExt cx="2331218" cy="3096397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C5894097-1844-42B1-9031-72DA71253E56}"/>
                </a:ext>
              </a:extLst>
            </p:cNvPr>
            <p:cNvSpPr/>
            <p:nvPr/>
          </p:nvSpPr>
          <p:spPr>
            <a:xfrm>
              <a:off x="3549169" y="2682912"/>
              <a:ext cx="2331218" cy="2381620"/>
            </a:xfrm>
            <a:prstGeom prst="roundRect">
              <a:avLst>
                <a:gd name="adj" fmla="val 1063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D969443C-8460-428D-B350-D2B00AF34A04}"/>
                </a:ext>
              </a:extLst>
            </p:cNvPr>
            <p:cNvSpPr/>
            <p:nvPr/>
          </p:nvSpPr>
          <p:spPr>
            <a:xfrm>
              <a:off x="3767041" y="1968135"/>
              <a:ext cx="1895475" cy="2790825"/>
            </a:xfrm>
            <a:custGeom>
              <a:avLst/>
              <a:gdLst>
                <a:gd name="connsiteX0" fmla="*/ 0 w 1895475"/>
                <a:gd name="connsiteY0" fmla="*/ 450533 h 2790825"/>
                <a:gd name="connsiteX1" fmla="*/ 317183 w 1895475"/>
                <a:gd name="connsiteY1" fmla="*/ 133350 h 2790825"/>
                <a:gd name="connsiteX2" fmla="*/ 317183 w 1895475"/>
                <a:gd name="connsiteY2" fmla="*/ 133350 h 2790825"/>
                <a:gd name="connsiteX3" fmla="*/ 317183 w 1895475"/>
                <a:gd name="connsiteY3" fmla="*/ 133350 h 2790825"/>
                <a:gd name="connsiteX4" fmla="*/ 1586865 w 1895475"/>
                <a:gd name="connsiteY4" fmla="*/ 0 h 2790825"/>
                <a:gd name="connsiteX5" fmla="*/ 1904048 w 1895475"/>
                <a:gd name="connsiteY5" fmla="*/ 317183 h 2790825"/>
                <a:gd name="connsiteX6" fmla="*/ 1827848 w 1895475"/>
                <a:gd name="connsiteY6" fmla="*/ 2110740 h 2790825"/>
                <a:gd name="connsiteX7" fmla="*/ 1510665 w 1895475"/>
                <a:gd name="connsiteY7" fmla="*/ 2427923 h 2790825"/>
                <a:gd name="connsiteX8" fmla="*/ 745808 w 1895475"/>
                <a:gd name="connsiteY8" fmla="*/ 2427923 h 2790825"/>
                <a:gd name="connsiteX9" fmla="*/ 650558 w 1895475"/>
                <a:gd name="connsiteY9" fmla="*/ 2792730 h 2790825"/>
                <a:gd name="connsiteX10" fmla="*/ 413385 w 1895475"/>
                <a:gd name="connsiteY10" fmla="*/ 2427923 h 2790825"/>
                <a:gd name="connsiteX11" fmla="*/ 413385 w 1895475"/>
                <a:gd name="connsiteY11" fmla="*/ 2427923 h 2790825"/>
                <a:gd name="connsiteX12" fmla="*/ 96203 w 1895475"/>
                <a:gd name="connsiteY12" fmla="*/ 2110740 h 2790825"/>
                <a:gd name="connsiteX13" fmla="*/ 0 w 1895475"/>
                <a:gd name="connsiteY13" fmla="*/ 450533 h 2790825"/>
                <a:gd name="connsiteX14" fmla="*/ 0 w 1895475"/>
                <a:gd name="connsiteY14" fmla="*/ 450533 h 279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5475" h="2790825">
                  <a:moveTo>
                    <a:pt x="0" y="450533"/>
                  </a:moveTo>
                  <a:cubicBezTo>
                    <a:pt x="0" y="275273"/>
                    <a:pt x="141923" y="133350"/>
                    <a:pt x="317183" y="133350"/>
                  </a:cubicBezTo>
                  <a:lnTo>
                    <a:pt x="317183" y="133350"/>
                  </a:lnTo>
                  <a:lnTo>
                    <a:pt x="317183" y="133350"/>
                  </a:lnTo>
                  <a:lnTo>
                    <a:pt x="1586865" y="0"/>
                  </a:lnTo>
                  <a:cubicBezTo>
                    <a:pt x="1762125" y="0"/>
                    <a:pt x="1904048" y="141923"/>
                    <a:pt x="1904048" y="317183"/>
                  </a:cubicBezTo>
                  <a:lnTo>
                    <a:pt x="1827848" y="2110740"/>
                  </a:lnTo>
                  <a:cubicBezTo>
                    <a:pt x="1827848" y="2286000"/>
                    <a:pt x="1685925" y="2427923"/>
                    <a:pt x="1510665" y="2427923"/>
                  </a:cubicBezTo>
                  <a:lnTo>
                    <a:pt x="745808" y="2427923"/>
                  </a:lnTo>
                  <a:lnTo>
                    <a:pt x="650558" y="2792730"/>
                  </a:lnTo>
                  <a:lnTo>
                    <a:pt x="413385" y="2427923"/>
                  </a:lnTo>
                  <a:lnTo>
                    <a:pt x="413385" y="2427923"/>
                  </a:lnTo>
                  <a:cubicBezTo>
                    <a:pt x="238125" y="2427923"/>
                    <a:pt x="96203" y="2286000"/>
                    <a:pt x="96203" y="2110740"/>
                  </a:cubicBezTo>
                  <a:lnTo>
                    <a:pt x="0" y="450533"/>
                  </a:lnTo>
                  <a:lnTo>
                    <a:pt x="0" y="45053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6702073" y="2054793"/>
            <a:ext cx="4962970" cy="2775642"/>
            <a:chOff x="9076080" y="1968135"/>
            <a:chExt cx="2331218" cy="3096397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xmlns="" id="{EDFA9E41-9F95-4376-B6E4-EB0F8E75FEC3}"/>
                </a:ext>
              </a:extLst>
            </p:cNvPr>
            <p:cNvSpPr/>
            <p:nvPr/>
          </p:nvSpPr>
          <p:spPr>
            <a:xfrm>
              <a:off x="9076080" y="2682912"/>
              <a:ext cx="2331218" cy="2381620"/>
            </a:xfrm>
            <a:prstGeom prst="roundRect">
              <a:avLst>
                <a:gd name="adj" fmla="val 1063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ECAAAB27-37B8-40CB-934E-13955C8850C6}"/>
                </a:ext>
              </a:extLst>
            </p:cNvPr>
            <p:cNvSpPr/>
            <p:nvPr/>
          </p:nvSpPr>
          <p:spPr>
            <a:xfrm>
              <a:off x="9293952" y="1968135"/>
              <a:ext cx="1895475" cy="2790825"/>
            </a:xfrm>
            <a:custGeom>
              <a:avLst/>
              <a:gdLst>
                <a:gd name="connsiteX0" fmla="*/ 0 w 1895475"/>
                <a:gd name="connsiteY0" fmla="*/ 450533 h 2790825"/>
                <a:gd name="connsiteX1" fmla="*/ 317183 w 1895475"/>
                <a:gd name="connsiteY1" fmla="*/ 133350 h 2790825"/>
                <a:gd name="connsiteX2" fmla="*/ 317183 w 1895475"/>
                <a:gd name="connsiteY2" fmla="*/ 133350 h 2790825"/>
                <a:gd name="connsiteX3" fmla="*/ 317183 w 1895475"/>
                <a:gd name="connsiteY3" fmla="*/ 133350 h 2790825"/>
                <a:gd name="connsiteX4" fmla="*/ 1586865 w 1895475"/>
                <a:gd name="connsiteY4" fmla="*/ 0 h 2790825"/>
                <a:gd name="connsiteX5" fmla="*/ 1904048 w 1895475"/>
                <a:gd name="connsiteY5" fmla="*/ 317183 h 2790825"/>
                <a:gd name="connsiteX6" fmla="*/ 1827848 w 1895475"/>
                <a:gd name="connsiteY6" fmla="*/ 2110740 h 2790825"/>
                <a:gd name="connsiteX7" fmla="*/ 1510665 w 1895475"/>
                <a:gd name="connsiteY7" fmla="*/ 2427923 h 2790825"/>
                <a:gd name="connsiteX8" fmla="*/ 745808 w 1895475"/>
                <a:gd name="connsiteY8" fmla="*/ 2427923 h 2790825"/>
                <a:gd name="connsiteX9" fmla="*/ 650558 w 1895475"/>
                <a:gd name="connsiteY9" fmla="*/ 2792730 h 2790825"/>
                <a:gd name="connsiteX10" fmla="*/ 413385 w 1895475"/>
                <a:gd name="connsiteY10" fmla="*/ 2427923 h 2790825"/>
                <a:gd name="connsiteX11" fmla="*/ 413385 w 1895475"/>
                <a:gd name="connsiteY11" fmla="*/ 2427923 h 2790825"/>
                <a:gd name="connsiteX12" fmla="*/ 96203 w 1895475"/>
                <a:gd name="connsiteY12" fmla="*/ 2110740 h 2790825"/>
                <a:gd name="connsiteX13" fmla="*/ 0 w 1895475"/>
                <a:gd name="connsiteY13" fmla="*/ 450533 h 2790825"/>
                <a:gd name="connsiteX14" fmla="*/ 0 w 1895475"/>
                <a:gd name="connsiteY14" fmla="*/ 450533 h 279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5475" h="2790825">
                  <a:moveTo>
                    <a:pt x="0" y="450533"/>
                  </a:moveTo>
                  <a:cubicBezTo>
                    <a:pt x="0" y="275273"/>
                    <a:pt x="141923" y="133350"/>
                    <a:pt x="317183" y="133350"/>
                  </a:cubicBezTo>
                  <a:lnTo>
                    <a:pt x="317183" y="133350"/>
                  </a:lnTo>
                  <a:lnTo>
                    <a:pt x="317183" y="133350"/>
                  </a:lnTo>
                  <a:lnTo>
                    <a:pt x="1586865" y="0"/>
                  </a:lnTo>
                  <a:cubicBezTo>
                    <a:pt x="1762125" y="0"/>
                    <a:pt x="1904048" y="141923"/>
                    <a:pt x="1904048" y="317183"/>
                  </a:cubicBezTo>
                  <a:lnTo>
                    <a:pt x="1827848" y="2110740"/>
                  </a:lnTo>
                  <a:cubicBezTo>
                    <a:pt x="1827848" y="2286000"/>
                    <a:pt x="1685925" y="2427923"/>
                    <a:pt x="1510665" y="2427923"/>
                  </a:cubicBezTo>
                  <a:lnTo>
                    <a:pt x="745808" y="2427923"/>
                  </a:lnTo>
                  <a:lnTo>
                    <a:pt x="650558" y="2792730"/>
                  </a:lnTo>
                  <a:lnTo>
                    <a:pt x="413385" y="2427923"/>
                  </a:lnTo>
                  <a:lnTo>
                    <a:pt x="413385" y="2427923"/>
                  </a:lnTo>
                  <a:cubicBezTo>
                    <a:pt x="238125" y="2427923"/>
                    <a:pt x="96203" y="2286000"/>
                    <a:pt x="96203" y="2110740"/>
                  </a:cubicBezTo>
                  <a:lnTo>
                    <a:pt x="0" y="450533"/>
                  </a:lnTo>
                  <a:lnTo>
                    <a:pt x="0" y="45053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</p:grpSp>
      <p:sp>
        <p:nvSpPr>
          <p:cNvPr id="39" name="Прямоугольник 38"/>
          <p:cNvSpPr/>
          <p:nvPr/>
        </p:nvSpPr>
        <p:spPr>
          <a:xfrm>
            <a:off x="68737" y="-16317"/>
            <a:ext cx="12192000" cy="992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РЕАЛИЗАЦИЯ МЕРОПРИЯТИЙ</a:t>
            </a:r>
          </a:p>
          <a:p>
            <a:pPr algn="ctr">
              <a:lnSpc>
                <a:spcPts val="3500"/>
              </a:lnSpc>
            </a:pP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ПО РОСТУ ДОХОДОВ И ОПТИМИЗАЦИИ РАСХОДОВ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52022" y="1657738"/>
            <a:ext cx="1148903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kern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БЮДЖЕТНЫЙ ЭФФЕКТ ОТ РЕАЛИЗАЦИИ МЕРОПРИЯТИЙ В 2022 ГОДУ СОСТАВИЛ 23,4 МЛН. РУБЛЕЙ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51374" y="2379861"/>
            <a:ext cx="392176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МЕРОПРИЯТИЯ ПО РОСТУ И ПО ПРИВЛЕЧЕНИЮ ДОПОЛНИТЕЛЬНЫХ ДОХОДОВ В БЮДЖЕТ РАЙОНА </a:t>
            </a:r>
          </a:p>
          <a:p>
            <a:pPr algn="ctr"/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</a:t>
            </a:r>
            <a:r>
              <a:rPr lang="ru-RU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17,5 МЛН.РУБЛЕЙ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97278" y="2453809"/>
            <a:ext cx="397256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МЕРОПРИЯТИЯ, НАПРАВЛЕННЫЕ НА ПОВЫШЕНИЕ ЭФФЕКТИВНОСТИ БЮДЖЕТНЫХ РАСХОДОВ </a:t>
            </a:r>
          </a:p>
          <a:p>
            <a:pPr algn="ctr"/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</a:t>
            </a:r>
            <a:r>
              <a:rPr lang="ru-RU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5,9 МЛН. </a:t>
            </a:r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РУБЛЕЙ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Google Shape;166;p22"/>
          <p:cNvSpPr/>
          <p:nvPr/>
        </p:nvSpPr>
        <p:spPr>
          <a:xfrm>
            <a:off x="287666" y="4925924"/>
            <a:ext cx="11644394" cy="1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13C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172;p22"/>
          <p:cNvSpPr/>
          <p:nvPr/>
        </p:nvSpPr>
        <p:spPr>
          <a:xfrm>
            <a:off x="307882" y="5043834"/>
            <a:ext cx="4001548" cy="76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БЮДЖЕТ ПО ИТОГАМ 2022 ИСПОЛНЕН НА 97,2%</a:t>
            </a:r>
          </a:p>
        </p:txBody>
      </p:sp>
      <p:sp>
        <p:nvSpPr>
          <p:cNvPr id="62" name="Google Shape;172;p22"/>
          <p:cNvSpPr/>
          <p:nvPr/>
        </p:nvSpPr>
        <p:spPr>
          <a:xfrm>
            <a:off x="4784338" y="5147568"/>
            <a:ext cx="2233045" cy="51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В ТОМ ЧИСЛЕ:</a:t>
            </a:r>
          </a:p>
        </p:txBody>
      </p:sp>
      <p:sp>
        <p:nvSpPr>
          <p:cNvPr id="63" name="Google Shape;172;p22"/>
          <p:cNvSpPr/>
          <p:nvPr/>
        </p:nvSpPr>
        <p:spPr>
          <a:xfrm>
            <a:off x="7262605" y="5145436"/>
            <a:ext cx="4985769" cy="51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БЕЗ ИНВЕСТИЦИЙ НА 99%</a:t>
            </a:r>
            <a:endParaRPr lang="en-US" sz="2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endParaRPr lang="ru-RU" sz="2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lvl="0"/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113563" y="5073299"/>
            <a:ext cx="607681" cy="607681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523026" y="5052079"/>
            <a:ext cx="607681" cy="607681"/>
          </a:xfrm>
          <a:prstGeom prst="rect">
            <a:avLst/>
          </a:prstGeom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12415" y="123592"/>
            <a:ext cx="1133832" cy="116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0" y="1304055"/>
            <a:ext cx="11489032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kern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ПЛАН МЕРОПРИЯТИЙ УТВЕРЖДЕН ПОСТАНОВЛЕНИЕМ АДМИНИСТРАЦИИ ОТ 14.02.2022 № 258</a:t>
            </a: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Заголовок 1"/>
          <p:cNvSpPr txBox="1">
            <a:spLocks/>
          </p:cNvSpPr>
          <p:nvPr/>
        </p:nvSpPr>
        <p:spPr>
          <a:xfrm>
            <a:off x="0" y="68526"/>
            <a:ext cx="12192000" cy="6912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ОТКРЫТОСТЬ</a:t>
            </a:r>
            <a:r>
              <a:rPr lang="ru-RU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БЮДЖЕТНЫХ ДАННЫХ</a:t>
            </a:r>
            <a:endParaRPr lang="ru-RU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Google Shape;172;p22"/>
          <p:cNvSpPr/>
          <p:nvPr/>
        </p:nvSpPr>
        <p:spPr>
          <a:xfrm>
            <a:off x="609601" y="709143"/>
            <a:ext cx="10036494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ПРОЕКТЫ БЮДЖЕТОВ БЕРЕЗОВСКОГО РАЙОНА И ГОРОДСКОГО ПОСЕЛЕНИЯ БЕРЕЗОВО, УТВЕРЖДЕННЫЕ БЮДЖЕТЫ И ОТЧЕТЫ ОБ ИХ ИСПОЛНЕНИИ ПУБЛИКУЮТСЯ: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1022378" y="1801816"/>
            <a:ext cx="10695140" cy="1815882"/>
            <a:chOff x="1022378" y="2536690"/>
            <a:chExt cx="10695140" cy="1815882"/>
          </a:xfrm>
        </p:grpSpPr>
        <p:grpSp>
          <p:nvGrpSpPr>
            <p:cNvPr id="61" name="그룹 3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EEA61663-E8A2-467D-850E-76675300E1CE}"/>
                </a:ext>
              </a:extLst>
            </p:cNvPr>
            <p:cNvGrpSpPr/>
            <p:nvPr/>
          </p:nvGrpSpPr>
          <p:grpSpPr>
            <a:xfrm>
              <a:off x="1022378" y="2580350"/>
              <a:ext cx="641969" cy="852119"/>
              <a:chOff x="7512549" y="897119"/>
              <a:chExt cx="296037" cy="392946"/>
            </a:xfrm>
            <a:solidFill>
              <a:schemeClr val="tx1"/>
            </a:solidFill>
          </p:grpSpPr>
          <p:sp>
            <p:nvSpPr>
              <p:cNvPr id="63" name="자유형: 도형 321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29489784-717E-4275-B72A-8A602E132DA9}"/>
                  </a:ext>
                </a:extLst>
              </p:cNvPr>
              <p:cNvSpPr/>
              <p:nvPr/>
            </p:nvSpPr>
            <p:spPr>
              <a:xfrm>
                <a:off x="7579415" y="986980"/>
                <a:ext cx="76200" cy="57150"/>
              </a:xfrm>
              <a:custGeom>
                <a:avLst/>
                <a:gdLst>
                  <a:gd name="connsiteX0" fmla="*/ 7144 w 76200"/>
                  <a:gd name="connsiteY0" fmla="*/ 7144 h 57150"/>
                  <a:gd name="connsiteX1" fmla="*/ 74009 w 76200"/>
                  <a:gd name="connsiteY1" fmla="*/ 7144 h 57150"/>
                  <a:gd name="connsiteX2" fmla="*/ 74009 w 76200"/>
                  <a:gd name="connsiteY2" fmla="*/ 51721 h 57150"/>
                  <a:gd name="connsiteX3" fmla="*/ 7144 w 76200"/>
                  <a:gd name="connsiteY3" fmla="*/ 517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200" h="57150">
                    <a:moveTo>
                      <a:pt x="7144" y="7144"/>
                    </a:moveTo>
                    <a:lnTo>
                      <a:pt x="74009" y="7144"/>
                    </a:lnTo>
                    <a:lnTo>
                      <a:pt x="74009" y="51721"/>
                    </a:lnTo>
                    <a:lnTo>
                      <a:pt x="7144" y="5172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4" name="자유형: 도형 322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5BD4906A-A5E9-463F-B73E-C6334485DA04}"/>
                  </a:ext>
                </a:extLst>
              </p:cNvPr>
              <p:cNvSpPr/>
              <p:nvPr/>
            </p:nvSpPr>
            <p:spPr>
              <a:xfrm>
                <a:off x="7713145" y="897119"/>
                <a:ext cx="57150" cy="266700"/>
              </a:xfrm>
              <a:custGeom>
                <a:avLst/>
                <a:gdLst>
                  <a:gd name="connsiteX0" fmla="*/ 51721 w 57150"/>
                  <a:gd name="connsiteY0" fmla="*/ 259978 h 266700"/>
                  <a:gd name="connsiteX1" fmla="*/ 51721 w 57150"/>
                  <a:gd name="connsiteY1" fmla="*/ 56810 h 266700"/>
                  <a:gd name="connsiteX2" fmla="*/ 24099 w 57150"/>
                  <a:gd name="connsiteY2" fmla="*/ 8708 h 266700"/>
                  <a:gd name="connsiteX3" fmla="*/ 7144 w 57150"/>
                  <a:gd name="connsiteY3" fmla="*/ 18329 h 266700"/>
                  <a:gd name="connsiteX4" fmla="*/ 7144 w 57150"/>
                  <a:gd name="connsiteY4" fmla="*/ 253787 h 266700"/>
                  <a:gd name="connsiteX5" fmla="*/ 29433 w 57150"/>
                  <a:gd name="connsiteY5" fmla="*/ 253787 h 266700"/>
                  <a:gd name="connsiteX6" fmla="*/ 51721 w 57150"/>
                  <a:gd name="connsiteY6" fmla="*/ 259978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66700">
                    <a:moveTo>
                      <a:pt x="51721" y="259978"/>
                    </a:moveTo>
                    <a:lnTo>
                      <a:pt x="51721" y="56810"/>
                    </a:lnTo>
                    <a:cubicBezTo>
                      <a:pt x="51721" y="36331"/>
                      <a:pt x="40672" y="18424"/>
                      <a:pt x="24099" y="8708"/>
                    </a:cubicBezTo>
                    <a:cubicBezTo>
                      <a:pt x="16574" y="4327"/>
                      <a:pt x="7144" y="9661"/>
                      <a:pt x="7144" y="18329"/>
                    </a:cubicBezTo>
                    <a:lnTo>
                      <a:pt x="7144" y="253787"/>
                    </a:lnTo>
                    <a:lnTo>
                      <a:pt x="29433" y="253787"/>
                    </a:lnTo>
                    <a:cubicBezTo>
                      <a:pt x="37529" y="253787"/>
                      <a:pt x="45149" y="256168"/>
                      <a:pt x="51721" y="2599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5" name="자유형: 도형 323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8056283D-BCD3-4F64-831C-CCD66DBB065D}"/>
                  </a:ext>
                </a:extLst>
              </p:cNvPr>
              <p:cNvSpPr/>
              <p:nvPr/>
            </p:nvSpPr>
            <p:spPr>
              <a:xfrm>
                <a:off x="7512549" y="920114"/>
                <a:ext cx="257175" cy="304800"/>
              </a:xfrm>
              <a:custGeom>
                <a:avLst/>
                <a:gdLst>
                  <a:gd name="connsiteX0" fmla="*/ 229553 w 257175"/>
                  <a:gd name="connsiteY0" fmla="*/ 297656 h 304800"/>
                  <a:gd name="connsiteX1" fmla="*/ 252222 w 257175"/>
                  <a:gd name="connsiteY1" fmla="*/ 276987 h 304800"/>
                  <a:gd name="connsiteX2" fmla="*/ 230029 w 257175"/>
                  <a:gd name="connsiteY2" fmla="*/ 253079 h 304800"/>
                  <a:gd name="connsiteX3" fmla="*/ 196596 w 257175"/>
                  <a:gd name="connsiteY3" fmla="*/ 253079 h 304800"/>
                  <a:gd name="connsiteX4" fmla="*/ 185452 w 257175"/>
                  <a:gd name="connsiteY4" fmla="*/ 241935 h 304800"/>
                  <a:gd name="connsiteX5" fmla="*/ 185452 w 257175"/>
                  <a:gd name="connsiteY5" fmla="*/ 7144 h 304800"/>
                  <a:gd name="connsiteX6" fmla="*/ 40577 w 257175"/>
                  <a:gd name="connsiteY6" fmla="*/ 7144 h 304800"/>
                  <a:gd name="connsiteX7" fmla="*/ 7144 w 257175"/>
                  <a:gd name="connsiteY7" fmla="*/ 40577 h 304800"/>
                  <a:gd name="connsiteX8" fmla="*/ 7144 w 257175"/>
                  <a:gd name="connsiteY8" fmla="*/ 303848 h 304800"/>
                  <a:gd name="connsiteX9" fmla="*/ 29433 w 257175"/>
                  <a:gd name="connsiteY9" fmla="*/ 297656 h 304800"/>
                  <a:gd name="connsiteX10" fmla="*/ 229553 w 257175"/>
                  <a:gd name="connsiteY10" fmla="*/ 297656 h 304800"/>
                  <a:gd name="connsiteX11" fmla="*/ 62865 w 257175"/>
                  <a:gd name="connsiteY11" fmla="*/ 51721 h 304800"/>
                  <a:gd name="connsiteX12" fmla="*/ 152019 w 257175"/>
                  <a:gd name="connsiteY12" fmla="*/ 51721 h 304800"/>
                  <a:gd name="connsiteX13" fmla="*/ 163163 w 257175"/>
                  <a:gd name="connsiteY13" fmla="*/ 62865 h 304800"/>
                  <a:gd name="connsiteX14" fmla="*/ 163163 w 257175"/>
                  <a:gd name="connsiteY14" fmla="*/ 129731 h 304800"/>
                  <a:gd name="connsiteX15" fmla="*/ 152019 w 257175"/>
                  <a:gd name="connsiteY15" fmla="*/ 140875 h 304800"/>
                  <a:gd name="connsiteX16" fmla="*/ 62865 w 257175"/>
                  <a:gd name="connsiteY16" fmla="*/ 140875 h 304800"/>
                  <a:gd name="connsiteX17" fmla="*/ 51721 w 257175"/>
                  <a:gd name="connsiteY17" fmla="*/ 129731 h 304800"/>
                  <a:gd name="connsiteX18" fmla="*/ 51721 w 257175"/>
                  <a:gd name="connsiteY18" fmla="*/ 62865 h 304800"/>
                  <a:gd name="connsiteX19" fmla="*/ 62865 w 257175"/>
                  <a:gd name="connsiteY19" fmla="*/ 51721 h 304800"/>
                  <a:gd name="connsiteX20" fmla="*/ 62865 w 257175"/>
                  <a:gd name="connsiteY20" fmla="*/ 163925 h 304800"/>
                  <a:gd name="connsiteX21" fmla="*/ 151734 w 257175"/>
                  <a:gd name="connsiteY21" fmla="*/ 163925 h 304800"/>
                  <a:gd name="connsiteX22" fmla="*/ 163068 w 257175"/>
                  <a:gd name="connsiteY22" fmla="*/ 173831 h 304800"/>
                  <a:gd name="connsiteX23" fmla="*/ 152019 w 257175"/>
                  <a:gd name="connsiteY23" fmla="*/ 186214 h 304800"/>
                  <a:gd name="connsiteX24" fmla="*/ 63151 w 257175"/>
                  <a:gd name="connsiteY24" fmla="*/ 186214 h 304800"/>
                  <a:gd name="connsiteX25" fmla="*/ 51816 w 257175"/>
                  <a:gd name="connsiteY25" fmla="*/ 176308 h 304800"/>
                  <a:gd name="connsiteX26" fmla="*/ 62865 w 257175"/>
                  <a:gd name="connsiteY26" fmla="*/ 163925 h 304800"/>
                  <a:gd name="connsiteX27" fmla="*/ 62865 w 257175"/>
                  <a:gd name="connsiteY27" fmla="*/ 208502 h 304800"/>
                  <a:gd name="connsiteX28" fmla="*/ 151734 w 257175"/>
                  <a:gd name="connsiteY28" fmla="*/ 208502 h 304800"/>
                  <a:gd name="connsiteX29" fmla="*/ 163068 w 257175"/>
                  <a:gd name="connsiteY29" fmla="*/ 218408 h 304800"/>
                  <a:gd name="connsiteX30" fmla="*/ 152019 w 257175"/>
                  <a:gd name="connsiteY30" fmla="*/ 230791 h 304800"/>
                  <a:gd name="connsiteX31" fmla="*/ 63151 w 257175"/>
                  <a:gd name="connsiteY31" fmla="*/ 230791 h 304800"/>
                  <a:gd name="connsiteX32" fmla="*/ 51816 w 257175"/>
                  <a:gd name="connsiteY32" fmla="*/ 220885 h 304800"/>
                  <a:gd name="connsiteX33" fmla="*/ 62865 w 257175"/>
                  <a:gd name="connsiteY33" fmla="*/ 208502 h 304800"/>
                  <a:gd name="connsiteX34" fmla="*/ 62865 w 257175"/>
                  <a:gd name="connsiteY34" fmla="*/ 253079 h 304800"/>
                  <a:gd name="connsiteX35" fmla="*/ 151734 w 257175"/>
                  <a:gd name="connsiteY35" fmla="*/ 253079 h 304800"/>
                  <a:gd name="connsiteX36" fmla="*/ 163068 w 257175"/>
                  <a:gd name="connsiteY36" fmla="*/ 262985 h 304800"/>
                  <a:gd name="connsiteX37" fmla="*/ 152019 w 257175"/>
                  <a:gd name="connsiteY37" fmla="*/ 275368 h 304800"/>
                  <a:gd name="connsiteX38" fmla="*/ 63151 w 257175"/>
                  <a:gd name="connsiteY38" fmla="*/ 275368 h 304800"/>
                  <a:gd name="connsiteX39" fmla="*/ 51816 w 257175"/>
                  <a:gd name="connsiteY39" fmla="*/ 265462 h 304800"/>
                  <a:gd name="connsiteX40" fmla="*/ 62865 w 257175"/>
                  <a:gd name="connsiteY40" fmla="*/ 253079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57175" h="304800">
                    <a:moveTo>
                      <a:pt x="229553" y="297656"/>
                    </a:moveTo>
                    <a:cubicBezTo>
                      <a:pt x="241268" y="297656"/>
                      <a:pt x="251365" y="288703"/>
                      <a:pt x="252222" y="276987"/>
                    </a:cubicBezTo>
                    <a:cubicBezTo>
                      <a:pt x="253175" y="263938"/>
                      <a:pt x="242888" y="253079"/>
                      <a:pt x="230029" y="253079"/>
                    </a:cubicBezTo>
                    <a:lnTo>
                      <a:pt x="196596" y="253079"/>
                    </a:lnTo>
                    <a:cubicBezTo>
                      <a:pt x="190405" y="253079"/>
                      <a:pt x="185452" y="248126"/>
                      <a:pt x="185452" y="241935"/>
                    </a:cubicBezTo>
                    <a:lnTo>
                      <a:pt x="185452" y="7144"/>
                    </a:lnTo>
                    <a:lnTo>
                      <a:pt x="40577" y="7144"/>
                    </a:lnTo>
                    <a:cubicBezTo>
                      <a:pt x="22098" y="7144"/>
                      <a:pt x="7144" y="22098"/>
                      <a:pt x="7144" y="40577"/>
                    </a:cubicBezTo>
                    <a:lnTo>
                      <a:pt x="7144" y="303848"/>
                    </a:lnTo>
                    <a:cubicBezTo>
                      <a:pt x="13716" y="300038"/>
                      <a:pt x="21241" y="297656"/>
                      <a:pt x="29433" y="297656"/>
                    </a:cubicBezTo>
                    <a:lnTo>
                      <a:pt x="229553" y="297656"/>
                    </a:lnTo>
                    <a:close/>
                    <a:moveTo>
                      <a:pt x="62865" y="51721"/>
                    </a:moveTo>
                    <a:lnTo>
                      <a:pt x="152019" y="51721"/>
                    </a:lnTo>
                    <a:cubicBezTo>
                      <a:pt x="158211" y="51721"/>
                      <a:pt x="163163" y="56674"/>
                      <a:pt x="163163" y="62865"/>
                    </a:cubicBezTo>
                    <a:lnTo>
                      <a:pt x="163163" y="129731"/>
                    </a:lnTo>
                    <a:cubicBezTo>
                      <a:pt x="163163" y="135922"/>
                      <a:pt x="158211" y="140875"/>
                      <a:pt x="152019" y="140875"/>
                    </a:cubicBezTo>
                    <a:lnTo>
                      <a:pt x="62865" y="140875"/>
                    </a:lnTo>
                    <a:cubicBezTo>
                      <a:pt x="56674" y="140875"/>
                      <a:pt x="51721" y="135922"/>
                      <a:pt x="51721" y="129731"/>
                    </a:cubicBezTo>
                    <a:lnTo>
                      <a:pt x="51721" y="62865"/>
                    </a:lnTo>
                    <a:cubicBezTo>
                      <a:pt x="51721" y="56769"/>
                      <a:pt x="56674" y="51721"/>
                      <a:pt x="62865" y="51721"/>
                    </a:cubicBezTo>
                    <a:close/>
                    <a:moveTo>
                      <a:pt x="62865" y="163925"/>
                    </a:moveTo>
                    <a:lnTo>
                      <a:pt x="151734" y="163925"/>
                    </a:lnTo>
                    <a:cubicBezTo>
                      <a:pt x="157449" y="163925"/>
                      <a:pt x="162496" y="168116"/>
                      <a:pt x="163068" y="173831"/>
                    </a:cubicBezTo>
                    <a:cubicBezTo>
                      <a:pt x="163830" y="180594"/>
                      <a:pt x="158591" y="186214"/>
                      <a:pt x="152019" y="186214"/>
                    </a:cubicBezTo>
                    <a:lnTo>
                      <a:pt x="63151" y="186214"/>
                    </a:lnTo>
                    <a:cubicBezTo>
                      <a:pt x="57436" y="186214"/>
                      <a:pt x="52388" y="182023"/>
                      <a:pt x="51816" y="176308"/>
                    </a:cubicBezTo>
                    <a:cubicBezTo>
                      <a:pt x="51054" y="169640"/>
                      <a:pt x="56293" y="163925"/>
                      <a:pt x="62865" y="163925"/>
                    </a:cubicBezTo>
                    <a:close/>
                    <a:moveTo>
                      <a:pt x="62865" y="208502"/>
                    </a:moveTo>
                    <a:lnTo>
                      <a:pt x="151734" y="208502"/>
                    </a:lnTo>
                    <a:cubicBezTo>
                      <a:pt x="157449" y="208502"/>
                      <a:pt x="162496" y="212693"/>
                      <a:pt x="163068" y="218408"/>
                    </a:cubicBezTo>
                    <a:cubicBezTo>
                      <a:pt x="163830" y="225171"/>
                      <a:pt x="158591" y="230791"/>
                      <a:pt x="152019" y="230791"/>
                    </a:cubicBezTo>
                    <a:lnTo>
                      <a:pt x="63151" y="230791"/>
                    </a:lnTo>
                    <a:cubicBezTo>
                      <a:pt x="57436" y="230791"/>
                      <a:pt x="52388" y="226600"/>
                      <a:pt x="51816" y="220885"/>
                    </a:cubicBezTo>
                    <a:cubicBezTo>
                      <a:pt x="51054" y="214217"/>
                      <a:pt x="56293" y="208502"/>
                      <a:pt x="62865" y="208502"/>
                    </a:cubicBezTo>
                    <a:close/>
                    <a:moveTo>
                      <a:pt x="62865" y="253079"/>
                    </a:moveTo>
                    <a:lnTo>
                      <a:pt x="151734" y="253079"/>
                    </a:lnTo>
                    <a:cubicBezTo>
                      <a:pt x="157449" y="253079"/>
                      <a:pt x="162496" y="257270"/>
                      <a:pt x="163068" y="262985"/>
                    </a:cubicBezTo>
                    <a:cubicBezTo>
                      <a:pt x="163830" y="269748"/>
                      <a:pt x="158591" y="275368"/>
                      <a:pt x="152019" y="275368"/>
                    </a:cubicBezTo>
                    <a:lnTo>
                      <a:pt x="63151" y="275368"/>
                    </a:lnTo>
                    <a:cubicBezTo>
                      <a:pt x="57436" y="275368"/>
                      <a:pt x="52388" y="271177"/>
                      <a:pt x="51816" y="265462"/>
                    </a:cubicBezTo>
                    <a:cubicBezTo>
                      <a:pt x="51054" y="258794"/>
                      <a:pt x="56293" y="253079"/>
                      <a:pt x="62865" y="2530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6" name="자유형: 도형 324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0E25B294-A600-4B9B-803E-7C89940D4218}"/>
                  </a:ext>
                </a:extLst>
              </p:cNvPr>
              <p:cNvSpPr/>
              <p:nvPr/>
            </p:nvSpPr>
            <p:spPr>
              <a:xfrm>
                <a:off x="7512583" y="1232915"/>
                <a:ext cx="276225" cy="57150"/>
              </a:xfrm>
              <a:custGeom>
                <a:avLst/>
                <a:gdLst>
                  <a:gd name="connsiteX0" fmla="*/ 207706 w 276225"/>
                  <a:gd name="connsiteY0" fmla="*/ 7144 h 57150"/>
                  <a:gd name="connsiteX1" fmla="*/ 29874 w 276225"/>
                  <a:gd name="connsiteY1" fmla="*/ 7144 h 57150"/>
                  <a:gd name="connsiteX2" fmla="*/ 7205 w 276225"/>
                  <a:gd name="connsiteY2" fmla="*/ 27718 h 57150"/>
                  <a:gd name="connsiteX3" fmla="*/ 29398 w 276225"/>
                  <a:gd name="connsiteY3" fmla="*/ 51721 h 57150"/>
                  <a:gd name="connsiteX4" fmla="*/ 263428 w 276225"/>
                  <a:gd name="connsiteY4" fmla="*/ 51721 h 57150"/>
                  <a:gd name="connsiteX5" fmla="*/ 274572 w 276225"/>
                  <a:gd name="connsiteY5" fmla="*/ 40577 h 57150"/>
                  <a:gd name="connsiteX6" fmla="*/ 274572 w 276225"/>
                  <a:gd name="connsiteY6" fmla="*/ 7144 h 57150"/>
                  <a:gd name="connsiteX7" fmla="*/ 207706 w 276225"/>
                  <a:gd name="connsiteY7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6225" h="57150">
                    <a:moveTo>
                      <a:pt x="207706" y="7144"/>
                    </a:moveTo>
                    <a:lnTo>
                      <a:pt x="29874" y="7144"/>
                    </a:lnTo>
                    <a:cubicBezTo>
                      <a:pt x="18159" y="7144"/>
                      <a:pt x="8062" y="16097"/>
                      <a:pt x="7205" y="27718"/>
                    </a:cubicBezTo>
                    <a:cubicBezTo>
                      <a:pt x="6253" y="40767"/>
                      <a:pt x="16540" y="51721"/>
                      <a:pt x="29398" y="51721"/>
                    </a:cubicBezTo>
                    <a:lnTo>
                      <a:pt x="263428" y="51721"/>
                    </a:lnTo>
                    <a:cubicBezTo>
                      <a:pt x="269619" y="51721"/>
                      <a:pt x="274572" y="46768"/>
                      <a:pt x="274572" y="40577"/>
                    </a:cubicBezTo>
                    <a:lnTo>
                      <a:pt x="274572" y="7144"/>
                    </a:lnTo>
                    <a:lnTo>
                      <a:pt x="207706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7" name="자유형: 도형 325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350AA90F-226B-40DE-A4B3-CAE20474B81E}"/>
                  </a:ext>
                </a:extLst>
              </p:cNvPr>
              <p:cNvSpPr/>
              <p:nvPr/>
            </p:nvSpPr>
            <p:spPr>
              <a:xfrm>
                <a:off x="7780011" y="964692"/>
                <a:ext cx="28575" cy="257175"/>
              </a:xfrm>
              <a:custGeom>
                <a:avLst/>
                <a:gdLst>
                  <a:gd name="connsiteX0" fmla="*/ 18288 w 28575"/>
                  <a:gd name="connsiteY0" fmla="*/ 7144 h 257175"/>
                  <a:gd name="connsiteX1" fmla="*/ 7144 w 28575"/>
                  <a:gd name="connsiteY1" fmla="*/ 7144 h 257175"/>
                  <a:gd name="connsiteX2" fmla="*/ 7144 w 28575"/>
                  <a:gd name="connsiteY2" fmla="*/ 253079 h 257175"/>
                  <a:gd name="connsiteX3" fmla="*/ 20384 w 28575"/>
                  <a:gd name="connsiteY3" fmla="*/ 253079 h 257175"/>
                  <a:gd name="connsiteX4" fmla="*/ 29433 w 28575"/>
                  <a:gd name="connsiteY4" fmla="*/ 244031 h 257175"/>
                  <a:gd name="connsiteX5" fmla="*/ 29433 w 28575"/>
                  <a:gd name="connsiteY5" fmla="*/ 18288 h 257175"/>
                  <a:gd name="connsiteX6" fmla="*/ 18288 w 28575"/>
                  <a:gd name="connsiteY6" fmla="*/ 7144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" h="257175">
                    <a:moveTo>
                      <a:pt x="18288" y="7144"/>
                    </a:moveTo>
                    <a:lnTo>
                      <a:pt x="7144" y="7144"/>
                    </a:lnTo>
                    <a:lnTo>
                      <a:pt x="7144" y="253079"/>
                    </a:lnTo>
                    <a:lnTo>
                      <a:pt x="20384" y="253079"/>
                    </a:lnTo>
                    <a:cubicBezTo>
                      <a:pt x="25432" y="253079"/>
                      <a:pt x="29433" y="248983"/>
                      <a:pt x="29433" y="244031"/>
                    </a:cubicBezTo>
                    <a:lnTo>
                      <a:pt x="29433" y="18288"/>
                    </a:lnTo>
                    <a:cubicBezTo>
                      <a:pt x="29433" y="12192"/>
                      <a:pt x="24479" y="7144"/>
                      <a:pt x="18288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sp>
          <p:nvSpPr>
            <p:cNvPr id="62" name="Google Shape;172;p22"/>
            <p:cNvSpPr/>
            <p:nvPr/>
          </p:nvSpPr>
          <p:spPr>
            <a:xfrm>
              <a:off x="1782786" y="2536690"/>
              <a:ext cx="9934732" cy="18158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24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В СРЕДСТВАХ МАССОВОЙ ИНФОРМАЦИИ БЕРЕЗОВСКОГО РАЙОНА</a:t>
              </a:r>
              <a:endParaRPr lang="ru-RU" sz="24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893639" y="3899643"/>
            <a:ext cx="11298361" cy="931477"/>
            <a:chOff x="893639" y="4766048"/>
            <a:chExt cx="10006870" cy="931477"/>
          </a:xfrm>
        </p:grpSpPr>
        <p:sp>
          <p:nvSpPr>
            <p:cNvPr id="69" name="Google Shape;172;p22"/>
            <p:cNvSpPr/>
            <p:nvPr/>
          </p:nvSpPr>
          <p:spPr>
            <a:xfrm>
              <a:off x="1845158" y="4766048"/>
              <a:ext cx="9055351" cy="9314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НА САЙТЕ ОМСУ ГОРОДСКОГО ПОСЕЛЕНИЯ БЕРЕЗОВО </a:t>
              </a:r>
              <a:r>
                <a:rPr lang="en-US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  <a:hlinkClick r:id="rId2"/>
                </a:rPr>
                <a:t>www.gradberezov.ru</a:t>
              </a: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(БЮДЖЕТ Г.П. БЕРЕЗОВО)</a:t>
              </a:r>
            </a:p>
          </p:txBody>
        </p:sp>
        <p:grpSp>
          <p:nvGrpSpPr>
            <p:cNvPr id="70" name="그룹 445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0957B046-9115-43B7-BA9B-77B56E76BA04}"/>
                </a:ext>
              </a:extLst>
            </p:cNvPr>
            <p:cNvGrpSpPr/>
            <p:nvPr/>
          </p:nvGrpSpPr>
          <p:grpSpPr>
            <a:xfrm>
              <a:off x="893639" y="4798886"/>
              <a:ext cx="898639" cy="898639"/>
              <a:chOff x="8143675" y="2905696"/>
              <a:chExt cx="390525" cy="390525"/>
            </a:xfrm>
            <a:solidFill>
              <a:schemeClr val="tx1"/>
            </a:solidFill>
          </p:grpSpPr>
          <p:sp>
            <p:nvSpPr>
              <p:cNvPr id="71" name="자유형: 도형 446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066053C1-91D8-4B7D-9ED0-30897B80E84C}"/>
                  </a:ext>
                </a:extLst>
              </p:cNvPr>
              <p:cNvSpPr/>
              <p:nvPr/>
            </p:nvSpPr>
            <p:spPr>
              <a:xfrm>
                <a:off x="8166230" y="3061762"/>
                <a:ext cx="342900" cy="76200"/>
              </a:xfrm>
              <a:custGeom>
                <a:avLst/>
                <a:gdLst>
                  <a:gd name="connsiteX0" fmla="*/ 335680 w 342900"/>
                  <a:gd name="connsiteY0" fmla="*/ 8432 h 76200"/>
                  <a:gd name="connsiteX1" fmla="*/ 320726 w 342900"/>
                  <a:gd name="connsiteY1" fmla="*/ 13195 h 76200"/>
                  <a:gd name="connsiteX2" fmla="*/ 307772 w 342900"/>
                  <a:gd name="connsiteY2" fmla="*/ 38150 h 76200"/>
                  <a:gd name="connsiteX3" fmla="*/ 295294 w 342900"/>
                  <a:gd name="connsiteY3" fmla="*/ 13290 h 76200"/>
                  <a:gd name="connsiteX4" fmla="*/ 285388 w 342900"/>
                  <a:gd name="connsiteY4" fmla="*/ 7194 h 76200"/>
                  <a:gd name="connsiteX5" fmla="*/ 275483 w 342900"/>
                  <a:gd name="connsiteY5" fmla="*/ 13290 h 76200"/>
                  <a:gd name="connsiteX6" fmla="*/ 263195 w 342900"/>
                  <a:gd name="connsiteY6" fmla="*/ 37864 h 76200"/>
                  <a:gd name="connsiteX7" fmla="*/ 250908 w 342900"/>
                  <a:gd name="connsiteY7" fmla="*/ 13290 h 76200"/>
                  <a:gd name="connsiteX8" fmla="*/ 240335 w 342900"/>
                  <a:gd name="connsiteY8" fmla="*/ 7194 h 76200"/>
                  <a:gd name="connsiteX9" fmla="*/ 239669 w 342900"/>
                  <a:gd name="connsiteY9" fmla="*/ 7194 h 76200"/>
                  <a:gd name="connsiteX10" fmla="*/ 229572 w 342900"/>
                  <a:gd name="connsiteY10" fmla="*/ 15576 h 76200"/>
                  <a:gd name="connsiteX11" fmla="*/ 223761 w 342900"/>
                  <a:gd name="connsiteY11" fmla="*/ 8337 h 76200"/>
                  <a:gd name="connsiteX12" fmla="*/ 208902 w 342900"/>
                  <a:gd name="connsiteY12" fmla="*/ 13290 h 76200"/>
                  <a:gd name="connsiteX13" fmla="*/ 196615 w 342900"/>
                  <a:gd name="connsiteY13" fmla="*/ 37864 h 76200"/>
                  <a:gd name="connsiteX14" fmla="*/ 184328 w 342900"/>
                  <a:gd name="connsiteY14" fmla="*/ 13290 h 76200"/>
                  <a:gd name="connsiteX15" fmla="*/ 174422 w 342900"/>
                  <a:gd name="connsiteY15" fmla="*/ 7194 h 76200"/>
                  <a:gd name="connsiteX16" fmla="*/ 164516 w 342900"/>
                  <a:gd name="connsiteY16" fmla="*/ 13290 h 76200"/>
                  <a:gd name="connsiteX17" fmla="*/ 152229 w 342900"/>
                  <a:gd name="connsiteY17" fmla="*/ 37864 h 76200"/>
                  <a:gd name="connsiteX18" fmla="*/ 139942 w 342900"/>
                  <a:gd name="connsiteY18" fmla="*/ 13290 h 76200"/>
                  <a:gd name="connsiteX19" fmla="*/ 125083 w 342900"/>
                  <a:gd name="connsiteY19" fmla="*/ 8337 h 76200"/>
                  <a:gd name="connsiteX20" fmla="*/ 119272 w 342900"/>
                  <a:gd name="connsiteY20" fmla="*/ 15576 h 76200"/>
                  <a:gd name="connsiteX21" fmla="*/ 109176 w 342900"/>
                  <a:gd name="connsiteY21" fmla="*/ 7194 h 76200"/>
                  <a:gd name="connsiteX22" fmla="*/ 108509 w 342900"/>
                  <a:gd name="connsiteY22" fmla="*/ 7194 h 76200"/>
                  <a:gd name="connsiteX23" fmla="*/ 97937 w 342900"/>
                  <a:gd name="connsiteY23" fmla="*/ 13290 h 76200"/>
                  <a:gd name="connsiteX24" fmla="*/ 85649 w 342900"/>
                  <a:gd name="connsiteY24" fmla="*/ 37864 h 76200"/>
                  <a:gd name="connsiteX25" fmla="*/ 73362 w 342900"/>
                  <a:gd name="connsiteY25" fmla="*/ 13290 h 76200"/>
                  <a:gd name="connsiteX26" fmla="*/ 53550 w 342900"/>
                  <a:gd name="connsiteY26" fmla="*/ 13290 h 76200"/>
                  <a:gd name="connsiteX27" fmla="*/ 41072 w 342900"/>
                  <a:gd name="connsiteY27" fmla="*/ 38150 h 76200"/>
                  <a:gd name="connsiteX28" fmla="*/ 28118 w 342900"/>
                  <a:gd name="connsiteY28" fmla="*/ 13195 h 76200"/>
                  <a:gd name="connsiteX29" fmla="*/ 13164 w 342900"/>
                  <a:gd name="connsiteY29" fmla="*/ 8432 h 76200"/>
                  <a:gd name="connsiteX30" fmla="*/ 8401 w 342900"/>
                  <a:gd name="connsiteY30" fmla="*/ 23386 h 76200"/>
                  <a:gd name="connsiteX31" fmla="*/ 31357 w 342900"/>
                  <a:gd name="connsiteY31" fmla="*/ 67773 h 76200"/>
                  <a:gd name="connsiteX32" fmla="*/ 51168 w 342900"/>
                  <a:gd name="connsiteY32" fmla="*/ 67678 h 76200"/>
                  <a:gd name="connsiteX33" fmla="*/ 63456 w 342900"/>
                  <a:gd name="connsiteY33" fmla="*/ 43103 h 76200"/>
                  <a:gd name="connsiteX34" fmla="*/ 75743 w 342900"/>
                  <a:gd name="connsiteY34" fmla="*/ 67678 h 76200"/>
                  <a:gd name="connsiteX35" fmla="*/ 95555 w 342900"/>
                  <a:gd name="connsiteY35" fmla="*/ 67678 h 76200"/>
                  <a:gd name="connsiteX36" fmla="*/ 116224 w 342900"/>
                  <a:gd name="connsiteY36" fmla="*/ 26339 h 76200"/>
                  <a:gd name="connsiteX37" fmla="*/ 119272 w 342900"/>
                  <a:gd name="connsiteY37" fmla="*/ 21100 h 76200"/>
                  <a:gd name="connsiteX38" fmla="*/ 120130 w 342900"/>
                  <a:gd name="connsiteY38" fmla="*/ 23386 h 76200"/>
                  <a:gd name="connsiteX39" fmla="*/ 142323 w 342900"/>
                  <a:gd name="connsiteY39" fmla="*/ 67773 h 76200"/>
                  <a:gd name="connsiteX40" fmla="*/ 162135 w 342900"/>
                  <a:gd name="connsiteY40" fmla="*/ 67773 h 76200"/>
                  <a:gd name="connsiteX41" fmla="*/ 174422 w 342900"/>
                  <a:gd name="connsiteY41" fmla="*/ 43198 h 76200"/>
                  <a:gd name="connsiteX42" fmla="*/ 186710 w 342900"/>
                  <a:gd name="connsiteY42" fmla="*/ 67773 h 76200"/>
                  <a:gd name="connsiteX43" fmla="*/ 206521 w 342900"/>
                  <a:gd name="connsiteY43" fmla="*/ 67773 h 76200"/>
                  <a:gd name="connsiteX44" fmla="*/ 228715 w 342900"/>
                  <a:gd name="connsiteY44" fmla="*/ 23386 h 76200"/>
                  <a:gd name="connsiteX45" fmla="*/ 229572 w 342900"/>
                  <a:gd name="connsiteY45" fmla="*/ 21100 h 76200"/>
                  <a:gd name="connsiteX46" fmla="*/ 232620 w 342900"/>
                  <a:gd name="connsiteY46" fmla="*/ 26339 h 76200"/>
                  <a:gd name="connsiteX47" fmla="*/ 253289 w 342900"/>
                  <a:gd name="connsiteY47" fmla="*/ 67678 h 76200"/>
                  <a:gd name="connsiteX48" fmla="*/ 273101 w 342900"/>
                  <a:gd name="connsiteY48" fmla="*/ 67678 h 76200"/>
                  <a:gd name="connsiteX49" fmla="*/ 285388 w 342900"/>
                  <a:gd name="connsiteY49" fmla="*/ 43103 h 76200"/>
                  <a:gd name="connsiteX50" fmla="*/ 297676 w 342900"/>
                  <a:gd name="connsiteY50" fmla="*/ 67678 h 76200"/>
                  <a:gd name="connsiteX51" fmla="*/ 317488 w 342900"/>
                  <a:gd name="connsiteY51" fmla="*/ 67773 h 76200"/>
                  <a:gd name="connsiteX52" fmla="*/ 340443 w 342900"/>
                  <a:gd name="connsiteY52" fmla="*/ 23386 h 76200"/>
                  <a:gd name="connsiteX53" fmla="*/ 335680 w 342900"/>
                  <a:gd name="connsiteY53" fmla="*/ 8432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342900" h="76200">
                    <a:moveTo>
                      <a:pt x="335680" y="8432"/>
                    </a:moveTo>
                    <a:cubicBezTo>
                      <a:pt x="330251" y="5575"/>
                      <a:pt x="323584" y="7765"/>
                      <a:pt x="320726" y="13195"/>
                    </a:cubicBezTo>
                    <a:lnTo>
                      <a:pt x="307772" y="38150"/>
                    </a:lnTo>
                    <a:lnTo>
                      <a:pt x="295294" y="13290"/>
                    </a:lnTo>
                    <a:cubicBezTo>
                      <a:pt x="293390" y="9575"/>
                      <a:pt x="289580" y="7194"/>
                      <a:pt x="285388" y="7194"/>
                    </a:cubicBezTo>
                    <a:cubicBezTo>
                      <a:pt x="281197" y="7194"/>
                      <a:pt x="277292" y="9575"/>
                      <a:pt x="275483" y="13290"/>
                    </a:cubicBezTo>
                    <a:lnTo>
                      <a:pt x="263195" y="37864"/>
                    </a:lnTo>
                    <a:lnTo>
                      <a:pt x="250908" y="13290"/>
                    </a:lnTo>
                    <a:cubicBezTo>
                      <a:pt x="248908" y="9289"/>
                      <a:pt x="244717" y="6908"/>
                      <a:pt x="240335" y="7194"/>
                    </a:cubicBezTo>
                    <a:lnTo>
                      <a:pt x="239669" y="7194"/>
                    </a:lnTo>
                    <a:cubicBezTo>
                      <a:pt x="234715" y="7480"/>
                      <a:pt x="230715" y="11004"/>
                      <a:pt x="229572" y="15576"/>
                    </a:cubicBezTo>
                    <a:cubicBezTo>
                      <a:pt x="228810" y="12528"/>
                      <a:pt x="226809" y="9861"/>
                      <a:pt x="223761" y="8337"/>
                    </a:cubicBezTo>
                    <a:cubicBezTo>
                      <a:pt x="218237" y="5575"/>
                      <a:pt x="211570" y="7861"/>
                      <a:pt x="208902" y="13290"/>
                    </a:cubicBezTo>
                    <a:lnTo>
                      <a:pt x="196615" y="37864"/>
                    </a:lnTo>
                    <a:lnTo>
                      <a:pt x="184328" y="13290"/>
                    </a:lnTo>
                    <a:cubicBezTo>
                      <a:pt x="182423" y="9575"/>
                      <a:pt x="178613" y="7194"/>
                      <a:pt x="174422" y="7194"/>
                    </a:cubicBezTo>
                    <a:cubicBezTo>
                      <a:pt x="170231" y="7194"/>
                      <a:pt x="166421" y="9575"/>
                      <a:pt x="164516" y="13290"/>
                    </a:cubicBezTo>
                    <a:lnTo>
                      <a:pt x="152229" y="37864"/>
                    </a:lnTo>
                    <a:lnTo>
                      <a:pt x="139942" y="13290"/>
                    </a:lnTo>
                    <a:cubicBezTo>
                      <a:pt x="137180" y="7765"/>
                      <a:pt x="130512" y="5575"/>
                      <a:pt x="125083" y="8337"/>
                    </a:cubicBezTo>
                    <a:cubicBezTo>
                      <a:pt x="122034" y="9861"/>
                      <a:pt x="120035" y="12528"/>
                      <a:pt x="119272" y="15576"/>
                    </a:cubicBezTo>
                    <a:cubicBezTo>
                      <a:pt x="118129" y="11004"/>
                      <a:pt x="114129" y="7480"/>
                      <a:pt x="109176" y="7194"/>
                    </a:cubicBezTo>
                    <a:lnTo>
                      <a:pt x="108509" y="7194"/>
                    </a:lnTo>
                    <a:cubicBezTo>
                      <a:pt x="104033" y="6908"/>
                      <a:pt x="99936" y="9289"/>
                      <a:pt x="97937" y="13290"/>
                    </a:cubicBezTo>
                    <a:lnTo>
                      <a:pt x="85649" y="37864"/>
                    </a:lnTo>
                    <a:lnTo>
                      <a:pt x="73362" y="13290"/>
                    </a:lnTo>
                    <a:cubicBezTo>
                      <a:pt x="69362" y="5194"/>
                      <a:pt x="57646" y="5003"/>
                      <a:pt x="53550" y="13290"/>
                    </a:cubicBezTo>
                    <a:lnTo>
                      <a:pt x="41072" y="38150"/>
                    </a:lnTo>
                    <a:lnTo>
                      <a:pt x="28118" y="13195"/>
                    </a:lnTo>
                    <a:cubicBezTo>
                      <a:pt x="25261" y="7765"/>
                      <a:pt x="18593" y="5575"/>
                      <a:pt x="13164" y="8432"/>
                    </a:cubicBezTo>
                    <a:cubicBezTo>
                      <a:pt x="7734" y="11290"/>
                      <a:pt x="5544" y="17957"/>
                      <a:pt x="8401" y="23386"/>
                    </a:cubicBezTo>
                    <a:lnTo>
                      <a:pt x="31357" y="67773"/>
                    </a:lnTo>
                    <a:cubicBezTo>
                      <a:pt x="35548" y="75869"/>
                      <a:pt x="47073" y="75774"/>
                      <a:pt x="51168" y="67678"/>
                    </a:cubicBezTo>
                    <a:lnTo>
                      <a:pt x="63456" y="43103"/>
                    </a:lnTo>
                    <a:lnTo>
                      <a:pt x="75743" y="67678"/>
                    </a:lnTo>
                    <a:cubicBezTo>
                      <a:pt x="79839" y="75869"/>
                      <a:pt x="91555" y="75869"/>
                      <a:pt x="95555" y="67678"/>
                    </a:cubicBezTo>
                    <a:lnTo>
                      <a:pt x="116224" y="26339"/>
                    </a:lnTo>
                    <a:cubicBezTo>
                      <a:pt x="117653" y="24910"/>
                      <a:pt x="118796" y="23101"/>
                      <a:pt x="119272" y="21100"/>
                    </a:cubicBezTo>
                    <a:cubicBezTo>
                      <a:pt x="119463" y="21862"/>
                      <a:pt x="119749" y="22624"/>
                      <a:pt x="120130" y="23386"/>
                    </a:cubicBezTo>
                    <a:lnTo>
                      <a:pt x="142323" y="67773"/>
                    </a:lnTo>
                    <a:cubicBezTo>
                      <a:pt x="146418" y="75964"/>
                      <a:pt x="158135" y="75964"/>
                      <a:pt x="162135" y="67773"/>
                    </a:cubicBezTo>
                    <a:lnTo>
                      <a:pt x="174422" y="43198"/>
                    </a:lnTo>
                    <a:lnTo>
                      <a:pt x="186710" y="67773"/>
                    </a:lnTo>
                    <a:cubicBezTo>
                      <a:pt x="190805" y="75964"/>
                      <a:pt x="202521" y="75964"/>
                      <a:pt x="206521" y="67773"/>
                    </a:cubicBezTo>
                    <a:lnTo>
                      <a:pt x="228715" y="23386"/>
                    </a:lnTo>
                    <a:cubicBezTo>
                      <a:pt x="229096" y="22624"/>
                      <a:pt x="229381" y="21862"/>
                      <a:pt x="229572" y="21100"/>
                    </a:cubicBezTo>
                    <a:cubicBezTo>
                      <a:pt x="230048" y="23196"/>
                      <a:pt x="231191" y="25006"/>
                      <a:pt x="232620" y="26339"/>
                    </a:cubicBezTo>
                    <a:lnTo>
                      <a:pt x="253289" y="67678"/>
                    </a:lnTo>
                    <a:cubicBezTo>
                      <a:pt x="257385" y="75869"/>
                      <a:pt x="269101" y="75869"/>
                      <a:pt x="273101" y="67678"/>
                    </a:cubicBezTo>
                    <a:lnTo>
                      <a:pt x="285388" y="43103"/>
                    </a:lnTo>
                    <a:lnTo>
                      <a:pt x="297676" y="67678"/>
                    </a:lnTo>
                    <a:cubicBezTo>
                      <a:pt x="301771" y="75774"/>
                      <a:pt x="313297" y="75869"/>
                      <a:pt x="317488" y="67773"/>
                    </a:cubicBezTo>
                    <a:lnTo>
                      <a:pt x="340443" y="23386"/>
                    </a:lnTo>
                    <a:cubicBezTo>
                      <a:pt x="343205" y="17957"/>
                      <a:pt x="341110" y="11290"/>
                      <a:pt x="335680" y="84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2" name="자유형: 도형 447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85C81D46-AD20-4BB8-AA30-B6FC8960449E}"/>
                  </a:ext>
                </a:extLst>
              </p:cNvPr>
              <p:cNvSpPr/>
              <p:nvPr/>
            </p:nvSpPr>
            <p:spPr>
              <a:xfrm>
                <a:off x="8143675" y="2905696"/>
                <a:ext cx="390525" cy="390525"/>
              </a:xfrm>
              <a:custGeom>
                <a:avLst/>
                <a:gdLst>
                  <a:gd name="connsiteX0" fmla="*/ 372046 w 390525"/>
                  <a:gd name="connsiteY0" fmla="*/ 125063 h 390525"/>
                  <a:gd name="connsiteX1" fmla="*/ 196596 w 390525"/>
                  <a:gd name="connsiteY1" fmla="*/ 7144 h 390525"/>
                  <a:gd name="connsiteX2" fmla="*/ 21146 w 390525"/>
                  <a:gd name="connsiteY2" fmla="*/ 125063 h 390525"/>
                  <a:gd name="connsiteX3" fmla="*/ 7144 w 390525"/>
                  <a:gd name="connsiteY3" fmla="*/ 152209 h 390525"/>
                  <a:gd name="connsiteX4" fmla="*/ 7144 w 390525"/>
                  <a:gd name="connsiteY4" fmla="*/ 240983 h 390525"/>
                  <a:gd name="connsiteX5" fmla="*/ 21146 w 390525"/>
                  <a:gd name="connsiteY5" fmla="*/ 268129 h 390525"/>
                  <a:gd name="connsiteX6" fmla="*/ 196596 w 390525"/>
                  <a:gd name="connsiteY6" fmla="*/ 386048 h 390525"/>
                  <a:gd name="connsiteX7" fmla="*/ 372046 w 390525"/>
                  <a:gd name="connsiteY7" fmla="*/ 268129 h 390525"/>
                  <a:gd name="connsiteX8" fmla="*/ 386049 w 390525"/>
                  <a:gd name="connsiteY8" fmla="*/ 240983 h 390525"/>
                  <a:gd name="connsiteX9" fmla="*/ 386049 w 390525"/>
                  <a:gd name="connsiteY9" fmla="*/ 152209 h 390525"/>
                  <a:gd name="connsiteX10" fmla="*/ 372046 w 390525"/>
                  <a:gd name="connsiteY10" fmla="*/ 125063 h 390525"/>
                  <a:gd name="connsiteX11" fmla="*/ 344996 w 390525"/>
                  <a:gd name="connsiteY11" fmla="*/ 118682 h 390525"/>
                  <a:gd name="connsiteX12" fmla="*/ 288227 w 390525"/>
                  <a:gd name="connsiteY12" fmla="*/ 118682 h 390525"/>
                  <a:gd name="connsiteX13" fmla="*/ 256127 w 390525"/>
                  <a:gd name="connsiteY13" fmla="*/ 42958 h 390525"/>
                  <a:gd name="connsiteX14" fmla="*/ 253175 w 390525"/>
                  <a:gd name="connsiteY14" fmla="*/ 38957 h 390525"/>
                  <a:gd name="connsiteX15" fmla="*/ 344996 w 390525"/>
                  <a:gd name="connsiteY15" fmla="*/ 118682 h 390525"/>
                  <a:gd name="connsiteX16" fmla="*/ 207740 w 390525"/>
                  <a:gd name="connsiteY16" fmla="*/ 30956 h 390525"/>
                  <a:gd name="connsiteX17" fmla="*/ 265081 w 390525"/>
                  <a:gd name="connsiteY17" fmla="*/ 118682 h 390525"/>
                  <a:gd name="connsiteX18" fmla="*/ 207740 w 390525"/>
                  <a:gd name="connsiteY18" fmla="*/ 118682 h 390525"/>
                  <a:gd name="connsiteX19" fmla="*/ 207740 w 390525"/>
                  <a:gd name="connsiteY19" fmla="*/ 30956 h 390525"/>
                  <a:gd name="connsiteX20" fmla="*/ 185547 w 390525"/>
                  <a:gd name="connsiteY20" fmla="*/ 30956 h 390525"/>
                  <a:gd name="connsiteX21" fmla="*/ 185547 w 390525"/>
                  <a:gd name="connsiteY21" fmla="*/ 118682 h 390525"/>
                  <a:gd name="connsiteX22" fmla="*/ 128207 w 390525"/>
                  <a:gd name="connsiteY22" fmla="*/ 118682 h 390525"/>
                  <a:gd name="connsiteX23" fmla="*/ 155448 w 390525"/>
                  <a:gd name="connsiteY23" fmla="*/ 56007 h 390525"/>
                  <a:gd name="connsiteX24" fmla="*/ 185547 w 390525"/>
                  <a:gd name="connsiteY24" fmla="*/ 30956 h 390525"/>
                  <a:gd name="connsiteX25" fmla="*/ 140684 w 390525"/>
                  <a:gd name="connsiteY25" fmla="*/ 39053 h 390525"/>
                  <a:gd name="connsiteX26" fmla="*/ 137732 w 390525"/>
                  <a:gd name="connsiteY26" fmla="*/ 43053 h 390525"/>
                  <a:gd name="connsiteX27" fmla="*/ 105633 w 390525"/>
                  <a:gd name="connsiteY27" fmla="*/ 118777 h 390525"/>
                  <a:gd name="connsiteX28" fmla="*/ 48959 w 390525"/>
                  <a:gd name="connsiteY28" fmla="*/ 118777 h 390525"/>
                  <a:gd name="connsiteX29" fmla="*/ 140684 w 390525"/>
                  <a:gd name="connsiteY29" fmla="*/ 39053 h 390525"/>
                  <a:gd name="connsiteX30" fmla="*/ 48959 w 390525"/>
                  <a:gd name="connsiteY30" fmla="*/ 274034 h 390525"/>
                  <a:gd name="connsiteX31" fmla="*/ 105728 w 390525"/>
                  <a:gd name="connsiteY31" fmla="*/ 274034 h 390525"/>
                  <a:gd name="connsiteX32" fmla="*/ 140780 w 390525"/>
                  <a:gd name="connsiteY32" fmla="*/ 353663 h 390525"/>
                  <a:gd name="connsiteX33" fmla="*/ 48959 w 390525"/>
                  <a:gd name="connsiteY33" fmla="*/ 274034 h 390525"/>
                  <a:gd name="connsiteX34" fmla="*/ 185547 w 390525"/>
                  <a:gd name="connsiteY34" fmla="*/ 361759 h 390525"/>
                  <a:gd name="connsiteX35" fmla="*/ 128207 w 390525"/>
                  <a:gd name="connsiteY35" fmla="*/ 274034 h 390525"/>
                  <a:gd name="connsiteX36" fmla="*/ 185547 w 390525"/>
                  <a:gd name="connsiteY36" fmla="*/ 274034 h 390525"/>
                  <a:gd name="connsiteX37" fmla="*/ 185547 w 390525"/>
                  <a:gd name="connsiteY37" fmla="*/ 361759 h 390525"/>
                  <a:gd name="connsiteX38" fmla="*/ 207740 w 390525"/>
                  <a:gd name="connsiteY38" fmla="*/ 361950 h 390525"/>
                  <a:gd name="connsiteX39" fmla="*/ 207740 w 390525"/>
                  <a:gd name="connsiteY39" fmla="*/ 274130 h 390525"/>
                  <a:gd name="connsiteX40" fmla="*/ 265081 w 390525"/>
                  <a:gd name="connsiteY40" fmla="*/ 274130 h 390525"/>
                  <a:gd name="connsiteX41" fmla="*/ 207740 w 390525"/>
                  <a:gd name="connsiteY41" fmla="*/ 361950 h 390525"/>
                  <a:gd name="connsiteX42" fmla="*/ 253175 w 390525"/>
                  <a:gd name="connsiteY42" fmla="*/ 353854 h 390525"/>
                  <a:gd name="connsiteX43" fmla="*/ 288227 w 390525"/>
                  <a:gd name="connsiteY43" fmla="*/ 274034 h 390525"/>
                  <a:gd name="connsiteX44" fmla="*/ 344996 w 390525"/>
                  <a:gd name="connsiteY44" fmla="*/ 274034 h 390525"/>
                  <a:gd name="connsiteX45" fmla="*/ 253175 w 390525"/>
                  <a:gd name="connsiteY45" fmla="*/ 353854 h 390525"/>
                  <a:gd name="connsiteX46" fmla="*/ 352806 w 390525"/>
                  <a:gd name="connsiteY46" fmla="*/ 251841 h 390525"/>
                  <a:gd name="connsiteX47" fmla="*/ 40481 w 390525"/>
                  <a:gd name="connsiteY47" fmla="*/ 251841 h 390525"/>
                  <a:gd name="connsiteX48" fmla="*/ 29337 w 390525"/>
                  <a:gd name="connsiteY48" fmla="*/ 240697 h 390525"/>
                  <a:gd name="connsiteX49" fmla="*/ 29337 w 390525"/>
                  <a:gd name="connsiteY49" fmla="*/ 151924 h 390525"/>
                  <a:gd name="connsiteX50" fmla="*/ 40481 w 390525"/>
                  <a:gd name="connsiteY50" fmla="*/ 140779 h 390525"/>
                  <a:gd name="connsiteX51" fmla="*/ 352806 w 390525"/>
                  <a:gd name="connsiteY51" fmla="*/ 140779 h 390525"/>
                  <a:gd name="connsiteX52" fmla="*/ 363950 w 390525"/>
                  <a:gd name="connsiteY52" fmla="*/ 151924 h 390525"/>
                  <a:gd name="connsiteX53" fmla="*/ 363950 w 390525"/>
                  <a:gd name="connsiteY53" fmla="*/ 240697 h 390525"/>
                  <a:gd name="connsiteX54" fmla="*/ 352806 w 390525"/>
                  <a:gd name="connsiteY54" fmla="*/ 251841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90525" h="390525">
                    <a:moveTo>
                      <a:pt x="372046" y="125063"/>
                    </a:moveTo>
                    <a:cubicBezTo>
                      <a:pt x="343853" y="56198"/>
                      <a:pt x="275558" y="7144"/>
                      <a:pt x="196596" y="7144"/>
                    </a:cubicBezTo>
                    <a:cubicBezTo>
                      <a:pt x="117634" y="7144"/>
                      <a:pt x="49339" y="56198"/>
                      <a:pt x="21146" y="125063"/>
                    </a:cubicBezTo>
                    <a:cubicBezTo>
                      <a:pt x="12668" y="131064"/>
                      <a:pt x="7144" y="140970"/>
                      <a:pt x="7144" y="152209"/>
                    </a:cubicBezTo>
                    <a:lnTo>
                      <a:pt x="7144" y="240983"/>
                    </a:lnTo>
                    <a:cubicBezTo>
                      <a:pt x="7144" y="252127"/>
                      <a:pt x="12668" y="262128"/>
                      <a:pt x="21146" y="268129"/>
                    </a:cubicBezTo>
                    <a:cubicBezTo>
                      <a:pt x="49339" y="336995"/>
                      <a:pt x="117634" y="386048"/>
                      <a:pt x="196596" y="386048"/>
                    </a:cubicBezTo>
                    <a:cubicBezTo>
                      <a:pt x="275558" y="386048"/>
                      <a:pt x="343853" y="336995"/>
                      <a:pt x="372046" y="268129"/>
                    </a:cubicBezTo>
                    <a:cubicBezTo>
                      <a:pt x="380524" y="262128"/>
                      <a:pt x="386049" y="252222"/>
                      <a:pt x="386049" y="240983"/>
                    </a:cubicBezTo>
                    <a:lnTo>
                      <a:pt x="386049" y="152209"/>
                    </a:lnTo>
                    <a:cubicBezTo>
                      <a:pt x="386144" y="140970"/>
                      <a:pt x="380524" y="131064"/>
                      <a:pt x="372046" y="125063"/>
                    </a:cubicBezTo>
                    <a:close/>
                    <a:moveTo>
                      <a:pt x="344996" y="118682"/>
                    </a:moveTo>
                    <a:lnTo>
                      <a:pt x="288227" y="118682"/>
                    </a:lnTo>
                    <a:cubicBezTo>
                      <a:pt x="281178" y="88487"/>
                      <a:pt x="270129" y="62389"/>
                      <a:pt x="256127" y="42958"/>
                    </a:cubicBezTo>
                    <a:cubicBezTo>
                      <a:pt x="255175" y="41624"/>
                      <a:pt x="254127" y="40291"/>
                      <a:pt x="253175" y="38957"/>
                    </a:cubicBezTo>
                    <a:cubicBezTo>
                      <a:pt x="292132" y="53150"/>
                      <a:pt x="325279" y="81439"/>
                      <a:pt x="344996" y="118682"/>
                    </a:cubicBezTo>
                    <a:close/>
                    <a:moveTo>
                      <a:pt x="207740" y="30956"/>
                    </a:moveTo>
                    <a:cubicBezTo>
                      <a:pt x="238125" y="41148"/>
                      <a:pt x="257080" y="87154"/>
                      <a:pt x="265081" y="118682"/>
                    </a:cubicBezTo>
                    <a:lnTo>
                      <a:pt x="207740" y="118682"/>
                    </a:lnTo>
                    <a:lnTo>
                      <a:pt x="207740" y="30956"/>
                    </a:lnTo>
                    <a:close/>
                    <a:moveTo>
                      <a:pt x="185547" y="30956"/>
                    </a:moveTo>
                    <a:lnTo>
                      <a:pt x="185547" y="118682"/>
                    </a:lnTo>
                    <a:lnTo>
                      <a:pt x="128207" y="118682"/>
                    </a:lnTo>
                    <a:cubicBezTo>
                      <a:pt x="134588" y="93536"/>
                      <a:pt x="143923" y="72009"/>
                      <a:pt x="155448" y="56007"/>
                    </a:cubicBezTo>
                    <a:cubicBezTo>
                      <a:pt x="162401" y="46292"/>
                      <a:pt x="172688" y="35242"/>
                      <a:pt x="185547" y="30956"/>
                    </a:cubicBezTo>
                    <a:close/>
                    <a:moveTo>
                      <a:pt x="140684" y="39053"/>
                    </a:moveTo>
                    <a:cubicBezTo>
                      <a:pt x="139637" y="40291"/>
                      <a:pt x="138684" y="41624"/>
                      <a:pt x="137732" y="43053"/>
                    </a:cubicBezTo>
                    <a:cubicBezTo>
                      <a:pt x="123730" y="62484"/>
                      <a:pt x="112681" y="88487"/>
                      <a:pt x="105633" y="118777"/>
                    </a:cubicBezTo>
                    <a:lnTo>
                      <a:pt x="48959" y="118777"/>
                    </a:lnTo>
                    <a:cubicBezTo>
                      <a:pt x="68580" y="81439"/>
                      <a:pt x="101822" y="53150"/>
                      <a:pt x="140684" y="39053"/>
                    </a:cubicBezTo>
                    <a:close/>
                    <a:moveTo>
                      <a:pt x="48959" y="274034"/>
                    </a:moveTo>
                    <a:lnTo>
                      <a:pt x="105728" y="274034"/>
                    </a:lnTo>
                    <a:cubicBezTo>
                      <a:pt x="112205" y="301752"/>
                      <a:pt x="123254" y="331280"/>
                      <a:pt x="140780" y="353663"/>
                    </a:cubicBezTo>
                    <a:cubicBezTo>
                      <a:pt x="101822" y="339566"/>
                      <a:pt x="68580" y="311277"/>
                      <a:pt x="48959" y="274034"/>
                    </a:cubicBezTo>
                    <a:close/>
                    <a:moveTo>
                      <a:pt x="185547" y="361759"/>
                    </a:moveTo>
                    <a:cubicBezTo>
                      <a:pt x="155163" y="351568"/>
                      <a:pt x="136207" y="305562"/>
                      <a:pt x="128207" y="274034"/>
                    </a:cubicBezTo>
                    <a:lnTo>
                      <a:pt x="185547" y="274034"/>
                    </a:lnTo>
                    <a:lnTo>
                      <a:pt x="185547" y="361759"/>
                    </a:lnTo>
                    <a:close/>
                    <a:moveTo>
                      <a:pt x="207740" y="361950"/>
                    </a:moveTo>
                    <a:lnTo>
                      <a:pt x="207740" y="274130"/>
                    </a:lnTo>
                    <a:lnTo>
                      <a:pt x="265081" y="274130"/>
                    </a:lnTo>
                    <a:cubicBezTo>
                      <a:pt x="257080" y="305657"/>
                      <a:pt x="238030" y="351758"/>
                      <a:pt x="207740" y="361950"/>
                    </a:cubicBezTo>
                    <a:close/>
                    <a:moveTo>
                      <a:pt x="253175" y="353854"/>
                    </a:moveTo>
                    <a:cubicBezTo>
                      <a:pt x="270701" y="331470"/>
                      <a:pt x="281750" y="301752"/>
                      <a:pt x="288227" y="274034"/>
                    </a:cubicBezTo>
                    <a:lnTo>
                      <a:pt x="344996" y="274034"/>
                    </a:lnTo>
                    <a:cubicBezTo>
                      <a:pt x="325279" y="311277"/>
                      <a:pt x="292132" y="339757"/>
                      <a:pt x="253175" y="353854"/>
                    </a:cubicBezTo>
                    <a:close/>
                    <a:moveTo>
                      <a:pt x="352806" y="251841"/>
                    </a:moveTo>
                    <a:lnTo>
                      <a:pt x="40481" y="251841"/>
                    </a:lnTo>
                    <a:cubicBezTo>
                      <a:pt x="34385" y="251841"/>
                      <a:pt x="29337" y="246888"/>
                      <a:pt x="29337" y="240697"/>
                    </a:cubicBezTo>
                    <a:lnTo>
                      <a:pt x="29337" y="151924"/>
                    </a:lnTo>
                    <a:cubicBezTo>
                      <a:pt x="29337" y="145828"/>
                      <a:pt x="34290" y="140779"/>
                      <a:pt x="40481" y="140779"/>
                    </a:cubicBezTo>
                    <a:lnTo>
                      <a:pt x="352806" y="140779"/>
                    </a:lnTo>
                    <a:cubicBezTo>
                      <a:pt x="358902" y="140779"/>
                      <a:pt x="363950" y="145733"/>
                      <a:pt x="363950" y="151924"/>
                    </a:cubicBezTo>
                    <a:lnTo>
                      <a:pt x="363950" y="240697"/>
                    </a:lnTo>
                    <a:cubicBezTo>
                      <a:pt x="363855" y="246888"/>
                      <a:pt x="358902" y="251841"/>
                      <a:pt x="352806" y="2518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</p:grpSp>
      <p:grpSp>
        <p:nvGrpSpPr>
          <p:cNvPr id="73" name="Группа 72"/>
          <p:cNvGrpSpPr/>
          <p:nvPr/>
        </p:nvGrpSpPr>
        <p:grpSpPr>
          <a:xfrm>
            <a:off x="893640" y="2883952"/>
            <a:ext cx="10823878" cy="950006"/>
            <a:chOff x="893640" y="3618826"/>
            <a:chExt cx="10823878" cy="950006"/>
          </a:xfrm>
        </p:grpSpPr>
        <p:grpSp>
          <p:nvGrpSpPr>
            <p:cNvPr id="74" name="그룹 445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0957B046-9115-43B7-BA9B-77B56E76BA04}"/>
                </a:ext>
              </a:extLst>
            </p:cNvPr>
            <p:cNvGrpSpPr/>
            <p:nvPr/>
          </p:nvGrpSpPr>
          <p:grpSpPr>
            <a:xfrm>
              <a:off x="893640" y="3670194"/>
              <a:ext cx="898638" cy="898638"/>
              <a:chOff x="8143675" y="2905696"/>
              <a:chExt cx="390525" cy="390525"/>
            </a:xfrm>
            <a:solidFill>
              <a:schemeClr val="tx1"/>
            </a:solidFill>
          </p:grpSpPr>
          <p:sp>
            <p:nvSpPr>
              <p:cNvPr id="76" name="자유형: 도형 446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066053C1-91D8-4B7D-9ED0-30897B80E84C}"/>
                  </a:ext>
                </a:extLst>
              </p:cNvPr>
              <p:cNvSpPr/>
              <p:nvPr/>
            </p:nvSpPr>
            <p:spPr>
              <a:xfrm>
                <a:off x="8166230" y="3061761"/>
                <a:ext cx="342900" cy="76200"/>
              </a:xfrm>
              <a:custGeom>
                <a:avLst/>
                <a:gdLst>
                  <a:gd name="connsiteX0" fmla="*/ 335680 w 342900"/>
                  <a:gd name="connsiteY0" fmla="*/ 8432 h 76200"/>
                  <a:gd name="connsiteX1" fmla="*/ 320726 w 342900"/>
                  <a:gd name="connsiteY1" fmla="*/ 13195 h 76200"/>
                  <a:gd name="connsiteX2" fmla="*/ 307772 w 342900"/>
                  <a:gd name="connsiteY2" fmla="*/ 38150 h 76200"/>
                  <a:gd name="connsiteX3" fmla="*/ 295294 w 342900"/>
                  <a:gd name="connsiteY3" fmla="*/ 13290 h 76200"/>
                  <a:gd name="connsiteX4" fmla="*/ 285388 w 342900"/>
                  <a:gd name="connsiteY4" fmla="*/ 7194 h 76200"/>
                  <a:gd name="connsiteX5" fmla="*/ 275483 w 342900"/>
                  <a:gd name="connsiteY5" fmla="*/ 13290 h 76200"/>
                  <a:gd name="connsiteX6" fmla="*/ 263195 w 342900"/>
                  <a:gd name="connsiteY6" fmla="*/ 37864 h 76200"/>
                  <a:gd name="connsiteX7" fmla="*/ 250908 w 342900"/>
                  <a:gd name="connsiteY7" fmla="*/ 13290 h 76200"/>
                  <a:gd name="connsiteX8" fmla="*/ 240335 w 342900"/>
                  <a:gd name="connsiteY8" fmla="*/ 7194 h 76200"/>
                  <a:gd name="connsiteX9" fmla="*/ 239669 w 342900"/>
                  <a:gd name="connsiteY9" fmla="*/ 7194 h 76200"/>
                  <a:gd name="connsiteX10" fmla="*/ 229572 w 342900"/>
                  <a:gd name="connsiteY10" fmla="*/ 15576 h 76200"/>
                  <a:gd name="connsiteX11" fmla="*/ 223761 w 342900"/>
                  <a:gd name="connsiteY11" fmla="*/ 8337 h 76200"/>
                  <a:gd name="connsiteX12" fmla="*/ 208902 w 342900"/>
                  <a:gd name="connsiteY12" fmla="*/ 13290 h 76200"/>
                  <a:gd name="connsiteX13" fmla="*/ 196615 w 342900"/>
                  <a:gd name="connsiteY13" fmla="*/ 37864 h 76200"/>
                  <a:gd name="connsiteX14" fmla="*/ 184328 w 342900"/>
                  <a:gd name="connsiteY14" fmla="*/ 13290 h 76200"/>
                  <a:gd name="connsiteX15" fmla="*/ 174422 w 342900"/>
                  <a:gd name="connsiteY15" fmla="*/ 7194 h 76200"/>
                  <a:gd name="connsiteX16" fmla="*/ 164516 w 342900"/>
                  <a:gd name="connsiteY16" fmla="*/ 13290 h 76200"/>
                  <a:gd name="connsiteX17" fmla="*/ 152229 w 342900"/>
                  <a:gd name="connsiteY17" fmla="*/ 37864 h 76200"/>
                  <a:gd name="connsiteX18" fmla="*/ 139942 w 342900"/>
                  <a:gd name="connsiteY18" fmla="*/ 13290 h 76200"/>
                  <a:gd name="connsiteX19" fmla="*/ 125083 w 342900"/>
                  <a:gd name="connsiteY19" fmla="*/ 8337 h 76200"/>
                  <a:gd name="connsiteX20" fmla="*/ 119272 w 342900"/>
                  <a:gd name="connsiteY20" fmla="*/ 15576 h 76200"/>
                  <a:gd name="connsiteX21" fmla="*/ 109176 w 342900"/>
                  <a:gd name="connsiteY21" fmla="*/ 7194 h 76200"/>
                  <a:gd name="connsiteX22" fmla="*/ 108509 w 342900"/>
                  <a:gd name="connsiteY22" fmla="*/ 7194 h 76200"/>
                  <a:gd name="connsiteX23" fmla="*/ 97937 w 342900"/>
                  <a:gd name="connsiteY23" fmla="*/ 13290 h 76200"/>
                  <a:gd name="connsiteX24" fmla="*/ 85649 w 342900"/>
                  <a:gd name="connsiteY24" fmla="*/ 37864 h 76200"/>
                  <a:gd name="connsiteX25" fmla="*/ 73362 w 342900"/>
                  <a:gd name="connsiteY25" fmla="*/ 13290 h 76200"/>
                  <a:gd name="connsiteX26" fmla="*/ 53550 w 342900"/>
                  <a:gd name="connsiteY26" fmla="*/ 13290 h 76200"/>
                  <a:gd name="connsiteX27" fmla="*/ 41072 w 342900"/>
                  <a:gd name="connsiteY27" fmla="*/ 38150 h 76200"/>
                  <a:gd name="connsiteX28" fmla="*/ 28118 w 342900"/>
                  <a:gd name="connsiteY28" fmla="*/ 13195 h 76200"/>
                  <a:gd name="connsiteX29" fmla="*/ 13164 w 342900"/>
                  <a:gd name="connsiteY29" fmla="*/ 8432 h 76200"/>
                  <a:gd name="connsiteX30" fmla="*/ 8401 w 342900"/>
                  <a:gd name="connsiteY30" fmla="*/ 23386 h 76200"/>
                  <a:gd name="connsiteX31" fmla="*/ 31357 w 342900"/>
                  <a:gd name="connsiteY31" fmla="*/ 67773 h 76200"/>
                  <a:gd name="connsiteX32" fmla="*/ 51168 w 342900"/>
                  <a:gd name="connsiteY32" fmla="*/ 67678 h 76200"/>
                  <a:gd name="connsiteX33" fmla="*/ 63456 w 342900"/>
                  <a:gd name="connsiteY33" fmla="*/ 43103 h 76200"/>
                  <a:gd name="connsiteX34" fmla="*/ 75743 w 342900"/>
                  <a:gd name="connsiteY34" fmla="*/ 67678 h 76200"/>
                  <a:gd name="connsiteX35" fmla="*/ 95555 w 342900"/>
                  <a:gd name="connsiteY35" fmla="*/ 67678 h 76200"/>
                  <a:gd name="connsiteX36" fmla="*/ 116224 w 342900"/>
                  <a:gd name="connsiteY36" fmla="*/ 26339 h 76200"/>
                  <a:gd name="connsiteX37" fmla="*/ 119272 w 342900"/>
                  <a:gd name="connsiteY37" fmla="*/ 21100 h 76200"/>
                  <a:gd name="connsiteX38" fmla="*/ 120130 w 342900"/>
                  <a:gd name="connsiteY38" fmla="*/ 23386 h 76200"/>
                  <a:gd name="connsiteX39" fmla="*/ 142323 w 342900"/>
                  <a:gd name="connsiteY39" fmla="*/ 67773 h 76200"/>
                  <a:gd name="connsiteX40" fmla="*/ 162135 w 342900"/>
                  <a:gd name="connsiteY40" fmla="*/ 67773 h 76200"/>
                  <a:gd name="connsiteX41" fmla="*/ 174422 w 342900"/>
                  <a:gd name="connsiteY41" fmla="*/ 43198 h 76200"/>
                  <a:gd name="connsiteX42" fmla="*/ 186710 w 342900"/>
                  <a:gd name="connsiteY42" fmla="*/ 67773 h 76200"/>
                  <a:gd name="connsiteX43" fmla="*/ 206521 w 342900"/>
                  <a:gd name="connsiteY43" fmla="*/ 67773 h 76200"/>
                  <a:gd name="connsiteX44" fmla="*/ 228715 w 342900"/>
                  <a:gd name="connsiteY44" fmla="*/ 23386 h 76200"/>
                  <a:gd name="connsiteX45" fmla="*/ 229572 w 342900"/>
                  <a:gd name="connsiteY45" fmla="*/ 21100 h 76200"/>
                  <a:gd name="connsiteX46" fmla="*/ 232620 w 342900"/>
                  <a:gd name="connsiteY46" fmla="*/ 26339 h 76200"/>
                  <a:gd name="connsiteX47" fmla="*/ 253289 w 342900"/>
                  <a:gd name="connsiteY47" fmla="*/ 67678 h 76200"/>
                  <a:gd name="connsiteX48" fmla="*/ 273101 w 342900"/>
                  <a:gd name="connsiteY48" fmla="*/ 67678 h 76200"/>
                  <a:gd name="connsiteX49" fmla="*/ 285388 w 342900"/>
                  <a:gd name="connsiteY49" fmla="*/ 43103 h 76200"/>
                  <a:gd name="connsiteX50" fmla="*/ 297676 w 342900"/>
                  <a:gd name="connsiteY50" fmla="*/ 67678 h 76200"/>
                  <a:gd name="connsiteX51" fmla="*/ 317488 w 342900"/>
                  <a:gd name="connsiteY51" fmla="*/ 67773 h 76200"/>
                  <a:gd name="connsiteX52" fmla="*/ 340443 w 342900"/>
                  <a:gd name="connsiteY52" fmla="*/ 23386 h 76200"/>
                  <a:gd name="connsiteX53" fmla="*/ 335680 w 342900"/>
                  <a:gd name="connsiteY53" fmla="*/ 8432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342900" h="76200">
                    <a:moveTo>
                      <a:pt x="335680" y="8432"/>
                    </a:moveTo>
                    <a:cubicBezTo>
                      <a:pt x="330251" y="5575"/>
                      <a:pt x="323584" y="7765"/>
                      <a:pt x="320726" y="13195"/>
                    </a:cubicBezTo>
                    <a:lnTo>
                      <a:pt x="307772" y="38150"/>
                    </a:lnTo>
                    <a:lnTo>
                      <a:pt x="295294" y="13290"/>
                    </a:lnTo>
                    <a:cubicBezTo>
                      <a:pt x="293390" y="9575"/>
                      <a:pt x="289580" y="7194"/>
                      <a:pt x="285388" y="7194"/>
                    </a:cubicBezTo>
                    <a:cubicBezTo>
                      <a:pt x="281197" y="7194"/>
                      <a:pt x="277292" y="9575"/>
                      <a:pt x="275483" y="13290"/>
                    </a:cubicBezTo>
                    <a:lnTo>
                      <a:pt x="263195" y="37864"/>
                    </a:lnTo>
                    <a:lnTo>
                      <a:pt x="250908" y="13290"/>
                    </a:lnTo>
                    <a:cubicBezTo>
                      <a:pt x="248908" y="9289"/>
                      <a:pt x="244717" y="6908"/>
                      <a:pt x="240335" y="7194"/>
                    </a:cubicBezTo>
                    <a:lnTo>
                      <a:pt x="239669" y="7194"/>
                    </a:lnTo>
                    <a:cubicBezTo>
                      <a:pt x="234715" y="7480"/>
                      <a:pt x="230715" y="11004"/>
                      <a:pt x="229572" y="15576"/>
                    </a:cubicBezTo>
                    <a:cubicBezTo>
                      <a:pt x="228810" y="12528"/>
                      <a:pt x="226809" y="9861"/>
                      <a:pt x="223761" y="8337"/>
                    </a:cubicBezTo>
                    <a:cubicBezTo>
                      <a:pt x="218237" y="5575"/>
                      <a:pt x="211570" y="7861"/>
                      <a:pt x="208902" y="13290"/>
                    </a:cubicBezTo>
                    <a:lnTo>
                      <a:pt x="196615" y="37864"/>
                    </a:lnTo>
                    <a:lnTo>
                      <a:pt x="184328" y="13290"/>
                    </a:lnTo>
                    <a:cubicBezTo>
                      <a:pt x="182423" y="9575"/>
                      <a:pt x="178613" y="7194"/>
                      <a:pt x="174422" y="7194"/>
                    </a:cubicBezTo>
                    <a:cubicBezTo>
                      <a:pt x="170231" y="7194"/>
                      <a:pt x="166421" y="9575"/>
                      <a:pt x="164516" y="13290"/>
                    </a:cubicBezTo>
                    <a:lnTo>
                      <a:pt x="152229" y="37864"/>
                    </a:lnTo>
                    <a:lnTo>
                      <a:pt x="139942" y="13290"/>
                    </a:lnTo>
                    <a:cubicBezTo>
                      <a:pt x="137180" y="7765"/>
                      <a:pt x="130512" y="5575"/>
                      <a:pt x="125083" y="8337"/>
                    </a:cubicBezTo>
                    <a:cubicBezTo>
                      <a:pt x="122034" y="9861"/>
                      <a:pt x="120035" y="12528"/>
                      <a:pt x="119272" y="15576"/>
                    </a:cubicBezTo>
                    <a:cubicBezTo>
                      <a:pt x="118129" y="11004"/>
                      <a:pt x="114129" y="7480"/>
                      <a:pt x="109176" y="7194"/>
                    </a:cubicBezTo>
                    <a:lnTo>
                      <a:pt x="108509" y="7194"/>
                    </a:lnTo>
                    <a:cubicBezTo>
                      <a:pt x="104033" y="6908"/>
                      <a:pt x="99936" y="9289"/>
                      <a:pt x="97937" y="13290"/>
                    </a:cubicBezTo>
                    <a:lnTo>
                      <a:pt x="85649" y="37864"/>
                    </a:lnTo>
                    <a:lnTo>
                      <a:pt x="73362" y="13290"/>
                    </a:lnTo>
                    <a:cubicBezTo>
                      <a:pt x="69362" y="5194"/>
                      <a:pt x="57646" y="5003"/>
                      <a:pt x="53550" y="13290"/>
                    </a:cubicBezTo>
                    <a:lnTo>
                      <a:pt x="41072" y="38150"/>
                    </a:lnTo>
                    <a:lnTo>
                      <a:pt x="28118" y="13195"/>
                    </a:lnTo>
                    <a:cubicBezTo>
                      <a:pt x="25261" y="7765"/>
                      <a:pt x="18593" y="5575"/>
                      <a:pt x="13164" y="8432"/>
                    </a:cubicBezTo>
                    <a:cubicBezTo>
                      <a:pt x="7734" y="11290"/>
                      <a:pt x="5544" y="17957"/>
                      <a:pt x="8401" y="23386"/>
                    </a:cubicBezTo>
                    <a:lnTo>
                      <a:pt x="31357" y="67773"/>
                    </a:lnTo>
                    <a:cubicBezTo>
                      <a:pt x="35548" y="75869"/>
                      <a:pt x="47073" y="75774"/>
                      <a:pt x="51168" y="67678"/>
                    </a:cubicBezTo>
                    <a:lnTo>
                      <a:pt x="63456" y="43103"/>
                    </a:lnTo>
                    <a:lnTo>
                      <a:pt x="75743" y="67678"/>
                    </a:lnTo>
                    <a:cubicBezTo>
                      <a:pt x="79839" y="75869"/>
                      <a:pt x="91555" y="75869"/>
                      <a:pt x="95555" y="67678"/>
                    </a:cubicBezTo>
                    <a:lnTo>
                      <a:pt x="116224" y="26339"/>
                    </a:lnTo>
                    <a:cubicBezTo>
                      <a:pt x="117653" y="24910"/>
                      <a:pt x="118796" y="23101"/>
                      <a:pt x="119272" y="21100"/>
                    </a:cubicBezTo>
                    <a:cubicBezTo>
                      <a:pt x="119463" y="21862"/>
                      <a:pt x="119749" y="22624"/>
                      <a:pt x="120130" y="23386"/>
                    </a:cubicBezTo>
                    <a:lnTo>
                      <a:pt x="142323" y="67773"/>
                    </a:lnTo>
                    <a:cubicBezTo>
                      <a:pt x="146418" y="75964"/>
                      <a:pt x="158135" y="75964"/>
                      <a:pt x="162135" y="67773"/>
                    </a:cubicBezTo>
                    <a:lnTo>
                      <a:pt x="174422" y="43198"/>
                    </a:lnTo>
                    <a:lnTo>
                      <a:pt x="186710" y="67773"/>
                    </a:lnTo>
                    <a:cubicBezTo>
                      <a:pt x="190805" y="75964"/>
                      <a:pt x="202521" y="75964"/>
                      <a:pt x="206521" y="67773"/>
                    </a:cubicBezTo>
                    <a:lnTo>
                      <a:pt x="228715" y="23386"/>
                    </a:lnTo>
                    <a:cubicBezTo>
                      <a:pt x="229096" y="22624"/>
                      <a:pt x="229381" y="21862"/>
                      <a:pt x="229572" y="21100"/>
                    </a:cubicBezTo>
                    <a:cubicBezTo>
                      <a:pt x="230048" y="23196"/>
                      <a:pt x="231191" y="25006"/>
                      <a:pt x="232620" y="26339"/>
                    </a:cubicBezTo>
                    <a:lnTo>
                      <a:pt x="253289" y="67678"/>
                    </a:lnTo>
                    <a:cubicBezTo>
                      <a:pt x="257385" y="75869"/>
                      <a:pt x="269101" y="75869"/>
                      <a:pt x="273101" y="67678"/>
                    </a:cubicBezTo>
                    <a:lnTo>
                      <a:pt x="285388" y="43103"/>
                    </a:lnTo>
                    <a:lnTo>
                      <a:pt x="297676" y="67678"/>
                    </a:lnTo>
                    <a:cubicBezTo>
                      <a:pt x="301771" y="75774"/>
                      <a:pt x="313297" y="75869"/>
                      <a:pt x="317488" y="67773"/>
                    </a:cubicBezTo>
                    <a:lnTo>
                      <a:pt x="340443" y="23386"/>
                    </a:lnTo>
                    <a:cubicBezTo>
                      <a:pt x="343205" y="17957"/>
                      <a:pt x="341110" y="11290"/>
                      <a:pt x="335680" y="84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7" name="자유형: 도형 447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85C81D46-AD20-4BB8-AA30-B6FC8960449E}"/>
                  </a:ext>
                </a:extLst>
              </p:cNvPr>
              <p:cNvSpPr/>
              <p:nvPr/>
            </p:nvSpPr>
            <p:spPr>
              <a:xfrm>
                <a:off x="8143675" y="2905696"/>
                <a:ext cx="390525" cy="390525"/>
              </a:xfrm>
              <a:custGeom>
                <a:avLst/>
                <a:gdLst>
                  <a:gd name="connsiteX0" fmla="*/ 372046 w 390525"/>
                  <a:gd name="connsiteY0" fmla="*/ 125063 h 390525"/>
                  <a:gd name="connsiteX1" fmla="*/ 196596 w 390525"/>
                  <a:gd name="connsiteY1" fmla="*/ 7144 h 390525"/>
                  <a:gd name="connsiteX2" fmla="*/ 21146 w 390525"/>
                  <a:gd name="connsiteY2" fmla="*/ 125063 h 390525"/>
                  <a:gd name="connsiteX3" fmla="*/ 7144 w 390525"/>
                  <a:gd name="connsiteY3" fmla="*/ 152209 h 390525"/>
                  <a:gd name="connsiteX4" fmla="*/ 7144 w 390525"/>
                  <a:gd name="connsiteY4" fmla="*/ 240983 h 390525"/>
                  <a:gd name="connsiteX5" fmla="*/ 21146 w 390525"/>
                  <a:gd name="connsiteY5" fmla="*/ 268129 h 390525"/>
                  <a:gd name="connsiteX6" fmla="*/ 196596 w 390525"/>
                  <a:gd name="connsiteY6" fmla="*/ 386048 h 390525"/>
                  <a:gd name="connsiteX7" fmla="*/ 372046 w 390525"/>
                  <a:gd name="connsiteY7" fmla="*/ 268129 h 390525"/>
                  <a:gd name="connsiteX8" fmla="*/ 386049 w 390525"/>
                  <a:gd name="connsiteY8" fmla="*/ 240983 h 390525"/>
                  <a:gd name="connsiteX9" fmla="*/ 386049 w 390525"/>
                  <a:gd name="connsiteY9" fmla="*/ 152209 h 390525"/>
                  <a:gd name="connsiteX10" fmla="*/ 372046 w 390525"/>
                  <a:gd name="connsiteY10" fmla="*/ 125063 h 390525"/>
                  <a:gd name="connsiteX11" fmla="*/ 344996 w 390525"/>
                  <a:gd name="connsiteY11" fmla="*/ 118682 h 390525"/>
                  <a:gd name="connsiteX12" fmla="*/ 288227 w 390525"/>
                  <a:gd name="connsiteY12" fmla="*/ 118682 h 390525"/>
                  <a:gd name="connsiteX13" fmla="*/ 256127 w 390525"/>
                  <a:gd name="connsiteY13" fmla="*/ 42958 h 390525"/>
                  <a:gd name="connsiteX14" fmla="*/ 253175 w 390525"/>
                  <a:gd name="connsiteY14" fmla="*/ 38957 h 390525"/>
                  <a:gd name="connsiteX15" fmla="*/ 344996 w 390525"/>
                  <a:gd name="connsiteY15" fmla="*/ 118682 h 390525"/>
                  <a:gd name="connsiteX16" fmla="*/ 207740 w 390525"/>
                  <a:gd name="connsiteY16" fmla="*/ 30956 h 390525"/>
                  <a:gd name="connsiteX17" fmla="*/ 265081 w 390525"/>
                  <a:gd name="connsiteY17" fmla="*/ 118682 h 390525"/>
                  <a:gd name="connsiteX18" fmla="*/ 207740 w 390525"/>
                  <a:gd name="connsiteY18" fmla="*/ 118682 h 390525"/>
                  <a:gd name="connsiteX19" fmla="*/ 207740 w 390525"/>
                  <a:gd name="connsiteY19" fmla="*/ 30956 h 390525"/>
                  <a:gd name="connsiteX20" fmla="*/ 185547 w 390525"/>
                  <a:gd name="connsiteY20" fmla="*/ 30956 h 390525"/>
                  <a:gd name="connsiteX21" fmla="*/ 185547 w 390525"/>
                  <a:gd name="connsiteY21" fmla="*/ 118682 h 390525"/>
                  <a:gd name="connsiteX22" fmla="*/ 128207 w 390525"/>
                  <a:gd name="connsiteY22" fmla="*/ 118682 h 390525"/>
                  <a:gd name="connsiteX23" fmla="*/ 155448 w 390525"/>
                  <a:gd name="connsiteY23" fmla="*/ 56007 h 390525"/>
                  <a:gd name="connsiteX24" fmla="*/ 185547 w 390525"/>
                  <a:gd name="connsiteY24" fmla="*/ 30956 h 390525"/>
                  <a:gd name="connsiteX25" fmla="*/ 140684 w 390525"/>
                  <a:gd name="connsiteY25" fmla="*/ 39053 h 390525"/>
                  <a:gd name="connsiteX26" fmla="*/ 137732 w 390525"/>
                  <a:gd name="connsiteY26" fmla="*/ 43053 h 390525"/>
                  <a:gd name="connsiteX27" fmla="*/ 105633 w 390525"/>
                  <a:gd name="connsiteY27" fmla="*/ 118777 h 390525"/>
                  <a:gd name="connsiteX28" fmla="*/ 48959 w 390525"/>
                  <a:gd name="connsiteY28" fmla="*/ 118777 h 390525"/>
                  <a:gd name="connsiteX29" fmla="*/ 140684 w 390525"/>
                  <a:gd name="connsiteY29" fmla="*/ 39053 h 390525"/>
                  <a:gd name="connsiteX30" fmla="*/ 48959 w 390525"/>
                  <a:gd name="connsiteY30" fmla="*/ 274034 h 390525"/>
                  <a:gd name="connsiteX31" fmla="*/ 105728 w 390525"/>
                  <a:gd name="connsiteY31" fmla="*/ 274034 h 390525"/>
                  <a:gd name="connsiteX32" fmla="*/ 140780 w 390525"/>
                  <a:gd name="connsiteY32" fmla="*/ 353663 h 390525"/>
                  <a:gd name="connsiteX33" fmla="*/ 48959 w 390525"/>
                  <a:gd name="connsiteY33" fmla="*/ 274034 h 390525"/>
                  <a:gd name="connsiteX34" fmla="*/ 185547 w 390525"/>
                  <a:gd name="connsiteY34" fmla="*/ 361759 h 390525"/>
                  <a:gd name="connsiteX35" fmla="*/ 128207 w 390525"/>
                  <a:gd name="connsiteY35" fmla="*/ 274034 h 390525"/>
                  <a:gd name="connsiteX36" fmla="*/ 185547 w 390525"/>
                  <a:gd name="connsiteY36" fmla="*/ 274034 h 390525"/>
                  <a:gd name="connsiteX37" fmla="*/ 185547 w 390525"/>
                  <a:gd name="connsiteY37" fmla="*/ 361759 h 390525"/>
                  <a:gd name="connsiteX38" fmla="*/ 207740 w 390525"/>
                  <a:gd name="connsiteY38" fmla="*/ 361950 h 390525"/>
                  <a:gd name="connsiteX39" fmla="*/ 207740 w 390525"/>
                  <a:gd name="connsiteY39" fmla="*/ 274130 h 390525"/>
                  <a:gd name="connsiteX40" fmla="*/ 265081 w 390525"/>
                  <a:gd name="connsiteY40" fmla="*/ 274130 h 390525"/>
                  <a:gd name="connsiteX41" fmla="*/ 207740 w 390525"/>
                  <a:gd name="connsiteY41" fmla="*/ 361950 h 390525"/>
                  <a:gd name="connsiteX42" fmla="*/ 253175 w 390525"/>
                  <a:gd name="connsiteY42" fmla="*/ 353854 h 390525"/>
                  <a:gd name="connsiteX43" fmla="*/ 288227 w 390525"/>
                  <a:gd name="connsiteY43" fmla="*/ 274034 h 390525"/>
                  <a:gd name="connsiteX44" fmla="*/ 344996 w 390525"/>
                  <a:gd name="connsiteY44" fmla="*/ 274034 h 390525"/>
                  <a:gd name="connsiteX45" fmla="*/ 253175 w 390525"/>
                  <a:gd name="connsiteY45" fmla="*/ 353854 h 390525"/>
                  <a:gd name="connsiteX46" fmla="*/ 352806 w 390525"/>
                  <a:gd name="connsiteY46" fmla="*/ 251841 h 390525"/>
                  <a:gd name="connsiteX47" fmla="*/ 40481 w 390525"/>
                  <a:gd name="connsiteY47" fmla="*/ 251841 h 390525"/>
                  <a:gd name="connsiteX48" fmla="*/ 29337 w 390525"/>
                  <a:gd name="connsiteY48" fmla="*/ 240697 h 390525"/>
                  <a:gd name="connsiteX49" fmla="*/ 29337 w 390525"/>
                  <a:gd name="connsiteY49" fmla="*/ 151924 h 390525"/>
                  <a:gd name="connsiteX50" fmla="*/ 40481 w 390525"/>
                  <a:gd name="connsiteY50" fmla="*/ 140779 h 390525"/>
                  <a:gd name="connsiteX51" fmla="*/ 352806 w 390525"/>
                  <a:gd name="connsiteY51" fmla="*/ 140779 h 390525"/>
                  <a:gd name="connsiteX52" fmla="*/ 363950 w 390525"/>
                  <a:gd name="connsiteY52" fmla="*/ 151924 h 390525"/>
                  <a:gd name="connsiteX53" fmla="*/ 363950 w 390525"/>
                  <a:gd name="connsiteY53" fmla="*/ 240697 h 390525"/>
                  <a:gd name="connsiteX54" fmla="*/ 352806 w 390525"/>
                  <a:gd name="connsiteY54" fmla="*/ 251841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90525" h="390525">
                    <a:moveTo>
                      <a:pt x="372046" y="125063"/>
                    </a:moveTo>
                    <a:cubicBezTo>
                      <a:pt x="343853" y="56198"/>
                      <a:pt x="275558" y="7144"/>
                      <a:pt x="196596" y="7144"/>
                    </a:cubicBezTo>
                    <a:cubicBezTo>
                      <a:pt x="117634" y="7144"/>
                      <a:pt x="49339" y="56198"/>
                      <a:pt x="21146" y="125063"/>
                    </a:cubicBezTo>
                    <a:cubicBezTo>
                      <a:pt x="12668" y="131064"/>
                      <a:pt x="7144" y="140970"/>
                      <a:pt x="7144" y="152209"/>
                    </a:cubicBezTo>
                    <a:lnTo>
                      <a:pt x="7144" y="240983"/>
                    </a:lnTo>
                    <a:cubicBezTo>
                      <a:pt x="7144" y="252127"/>
                      <a:pt x="12668" y="262128"/>
                      <a:pt x="21146" y="268129"/>
                    </a:cubicBezTo>
                    <a:cubicBezTo>
                      <a:pt x="49339" y="336995"/>
                      <a:pt x="117634" y="386048"/>
                      <a:pt x="196596" y="386048"/>
                    </a:cubicBezTo>
                    <a:cubicBezTo>
                      <a:pt x="275558" y="386048"/>
                      <a:pt x="343853" y="336995"/>
                      <a:pt x="372046" y="268129"/>
                    </a:cubicBezTo>
                    <a:cubicBezTo>
                      <a:pt x="380524" y="262128"/>
                      <a:pt x="386049" y="252222"/>
                      <a:pt x="386049" y="240983"/>
                    </a:cubicBezTo>
                    <a:lnTo>
                      <a:pt x="386049" y="152209"/>
                    </a:lnTo>
                    <a:cubicBezTo>
                      <a:pt x="386144" y="140970"/>
                      <a:pt x="380524" y="131064"/>
                      <a:pt x="372046" y="125063"/>
                    </a:cubicBezTo>
                    <a:close/>
                    <a:moveTo>
                      <a:pt x="344996" y="118682"/>
                    </a:moveTo>
                    <a:lnTo>
                      <a:pt x="288227" y="118682"/>
                    </a:lnTo>
                    <a:cubicBezTo>
                      <a:pt x="281178" y="88487"/>
                      <a:pt x="270129" y="62389"/>
                      <a:pt x="256127" y="42958"/>
                    </a:cubicBezTo>
                    <a:cubicBezTo>
                      <a:pt x="255175" y="41624"/>
                      <a:pt x="254127" y="40291"/>
                      <a:pt x="253175" y="38957"/>
                    </a:cubicBezTo>
                    <a:cubicBezTo>
                      <a:pt x="292132" y="53150"/>
                      <a:pt x="325279" y="81439"/>
                      <a:pt x="344996" y="118682"/>
                    </a:cubicBezTo>
                    <a:close/>
                    <a:moveTo>
                      <a:pt x="207740" y="30956"/>
                    </a:moveTo>
                    <a:cubicBezTo>
                      <a:pt x="238125" y="41148"/>
                      <a:pt x="257080" y="87154"/>
                      <a:pt x="265081" y="118682"/>
                    </a:cubicBezTo>
                    <a:lnTo>
                      <a:pt x="207740" y="118682"/>
                    </a:lnTo>
                    <a:lnTo>
                      <a:pt x="207740" y="30956"/>
                    </a:lnTo>
                    <a:close/>
                    <a:moveTo>
                      <a:pt x="185547" y="30956"/>
                    </a:moveTo>
                    <a:lnTo>
                      <a:pt x="185547" y="118682"/>
                    </a:lnTo>
                    <a:lnTo>
                      <a:pt x="128207" y="118682"/>
                    </a:lnTo>
                    <a:cubicBezTo>
                      <a:pt x="134588" y="93536"/>
                      <a:pt x="143923" y="72009"/>
                      <a:pt x="155448" y="56007"/>
                    </a:cubicBezTo>
                    <a:cubicBezTo>
                      <a:pt x="162401" y="46292"/>
                      <a:pt x="172688" y="35242"/>
                      <a:pt x="185547" y="30956"/>
                    </a:cubicBezTo>
                    <a:close/>
                    <a:moveTo>
                      <a:pt x="140684" y="39053"/>
                    </a:moveTo>
                    <a:cubicBezTo>
                      <a:pt x="139637" y="40291"/>
                      <a:pt x="138684" y="41624"/>
                      <a:pt x="137732" y="43053"/>
                    </a:cubicBezTo>
                    <a:cubicBezTo>
                      <a:pt x="123730" y="62484"/>
                      <a:pt x="112681" y="88487"/>
                      <a:pt x="105633" y="118777"/>
                    </a:cubicBezTo>
                    <a:lnTo>
                      <a:pt x="48959" y="118777"/>
                    </a:lnTo>
                    <a:cubicBezTo>
                      <a:pt x="68580" y="81439"/>
                      <a:pt x="101822" y="53150"/>
                      <a:pt x="140684" y="39053"/>
                    </a:cubicBezTo>
                    <a:close/>
                    <a:moveTo>
                      <a:pt x="48959" y="274034"/>
                    </a:moveTo>
                    <a:lnTo>
                      <a:pt x="105728" y="274034"/>
                    </a:lnTo>
                    <a:cubicBezTo>
                      <a:pt x="112205" y="301752"/>
                      <a:pt x="123254" y="331280"/>
                      <a:pt x="140780" y="353663"/>
                    </a:cubicBezTo>
                    <a:cubicBezTo>
                      <a:pt x="101822" y="339566"/>
                      <a:pt x="68580" y="311277"/>
                      <a:pt x="48959" y="274034"/>
                    </a:cubicBezTo>
                    <a:close/>
                    <a:moveTo>
                      <a:pt x="185547" y="361759"/>
                    </a:moveTo>
                    <a:cubicBezTo>
                      <a:pt x="155163" y="351568"/>
                      <a:pt x="136207" y="305562"/>
                      <a:pt x="128207" y="274034"/>
                    </a:cubicBezTo>
                    <a:lnTo>
                      <a:pt x="185547" y="274034"/>
                    </a:lnTo>
                    <a:lnTo>
                      <a:pt x="185547" y="361759"/>
                    </a:lnTo>
                    <a:close/>
                    <a:moveTo>
                      <a:pt x="207740" y="361950"/>
                    </a:moveTo>
                    <a:lnTo>
                      <a:pt x="207740" y="274130"/>
                    </a:lnTo>
                    <a:lnTo>
                      <a:pt x="265081" y="274130"/>
                    </a:lnTo>
                    <a:cubicBezTo>
                      <a:pt x="257080" y="305657"/>
                      <a:pt x="238030" y="351758"/>
                      <a:pt x="207740" y="361950"/>
                    </a:cubicBezTo>
                    <a:close/>
                    <a:moveTo>
                      <a:pt x="253175" y="353854"/>
                    </a:moveTo>
                    <a:cubicBezTo>
                      <a:pt x="270701" y="331470"/>
                      <a:pt x="281750" y="301752"/>
                      <a:pt x="288227" y="274034"/>
                    </a:cubicBezTo>
                    <a:lnTo>
                      <a:pt x="344996" y="274034"/>
                    </a:lnTo>
                    <a:cubicBezTo>
                      <a:pt x="325279" y="311277"/>
                      <a:pt x="292132" y="339757"/>
                      <a:pt x="253175" y="353854"/>
                    </a:cubicBezTo>
                    <a:close/>
                    <a:moveTo>
                      <a:pt x="352806" y="251841"/>
                    </a:moveTo>
                    <a:lnTo>
                      <a:pt x="40481" y="251841"/>
                    </a:lnTo>
                    <a:cubicBezTo>
                      <a:pt x="34385" y="251841"/>
                      <a:pt x="29337" y="246888"/>
                      <a:pt x="29337" y="240697"/>
                    </a:cubicBezTo>
                    <a:lnTo>
                      <a:pt x="29337" y="151924"/>
                    </a:lnTo>
                    <a:cubicBezTo>
                      <a:pt x="29337" y="145828"/>
                      <a:pt x="34290" y="140779"/>
                      <a:pt x="40481" y="140779"/>
                    </a:cubicBezTo>
                    <a:lnTo>
                      <a:pt x="352806" y="140779"/>
                    </a:lnTo>
                    <a:cubicBezTo>
                      <a:pt x="358902" y="140779"/>
                      <a:pt x="363950" y="145733"/>
                      <a:pt x="363950" y="151924"/>
                    </a:cubicBezTo>
                    <a:lnTo>
                      <a:pt x="363950" y="240697"/>
                    </a:lnTo>
                    <a:cubicBezTo>
                      <a:pt x="363855" y="246888"/>
                      <a:pt x="358902" y="251841"/>
                      <a:pt x="352806" y="2518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sp>
          <p:nvSpPr>
            <p:cNvPr id="75" name="Google Shape;172;p22"/>
            <p:cNvSpPr/>
            <p:nvPr/>
          </p:nvSpPr>
          <p:spPr>
            <a:xfrm>
              <a:off x="1851066" y="3618826"/>
              <a:ext cx="9866452" cy="950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НА САЙТЕ ОМСУ БЕРЕЗОВСКОГО РАЙОНА </a:t>
              </a:r>
              <a:r>
                <a:rPr lang="en-US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  <a:hlinkClick r:id="rId3"/>
                </a:rPr>
                <a:t>www.berezovo.ru</a:t>
              </a: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(БЮДЖЕТ РАЙОНА)</a:t>
              </a: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945541" y="4877242"/>
            <a:ext cx="11075897" cy="1815882"/>
            <a:chOff x="914820" y="5848184"/>
            <a:chExt cx="9799554" cy="1815882"/>
          </a:xfrm>
        </p:grpSpPr>
        <p:grpSp>
          <p:nvGrpSpPr>
            <p:cNvPr id="79" name="Группа 78"/>
            <p:cNvGrpSpPr/>
            <p:nvPr/>
          </p:nvGrpSpPr>
          <p:grpSpPr>
            <a:xfrm>
              <a:off x="914820" y="5918770"/>
              <a:ext cx="870803" cy="785846"/>
              <a:chOff x="914820" y="5918770"/>
              <a:chExt cx="870803" cy="785846"/>
            </a:xfrm>
          </p:grpSpPr>
          <p:sp>
            <p:nvSpPr>
              <p:cNvPr id="81" name="자유형: 도형 109">
                <a:extLst>
                  <a:ext uri="{FF2B5EF4-FFF2-40B4-BE49-F238E27FC236}">
                    <a16:creationId xmlns="" xmlns:a16="http://schemas.microsoft.com/office/drawing/2014/main" id="{05E67C62-FA47-4A04-8FA8-DBA3D492CBF5}"/>
                  </a:ext>
                </a:extLst>
              </p:cNvPr>
              <p:cNvSpPr/>
              <p:nvPr/>
            </p:nvSpPr>
            <p:spPr>
              <a:xfrm>
                <a:off x="914820" y="5918770"/>
                <a:ext cx="870803" cy="785846"/>
              </a:xfrm>
              <a:custGeom>
                <a:avLst/>
                <a:gdLst>
                  <a:gd name="connsiteX0" fmla="*/ 356140 w 390525"/>
                  <a:gd name="connsiteY0" fmla="*/ 7144 h 352425"/>
                  <a:gd name="connsiteX1" fmla="*/ 37052 w 390525"/>
                  <a:gd name="connsiteY1" fmla="*/ 7144 h 352425"/>
                  <a:gd name="connsiteX2" fmla="*/ 7144 w 390525"/>
                  <a:gd name="connsiteY2" fmla="*/ 37052 h 352425"/>
                  <a:gd name="connsiteX3" fmla="*/ 7144 w 390525"/>
                  <a:gd name="connsiteY3" fmla="*/ 263652 h 352425"/>
                  <a:gd name="connsiteX4" fmla="*/ 37052 w 390525"/>
                  <a:gd name="connsiteY4" fmla="*/ 293561 h 352425"/>
                  <a:gd name="connsiteX5" fmla="*/ 152210 w 390525"/>
                  <a:gd name="connsiteY5" fmla="*/ 293561 h 352425"/>
                  <a:gd name="connsiteX6" fmla="*/ 152210 w 390525"/>
                  <a:gd name="connsiteY6" fmla="*/ 325374 h 352425"/>
                  <a:gd name="connsiteX7" fmla="*/ 128969 w 390525"/>
                  <a:gd name="connsiteY7" fmla="*/ 325374 h 352425"/>
                  <a:gd name="connsiteX8" fmla="*/ 117538 w 390525"/>
                  <a:gd name="connsiteY8" fmla="*/ 335947 h 352425"/>
                  <a:gd name="connsiteX9" fmla="*/ 128683 w 390525"/>
                  <a:gd name="connsiteY9" fmla="*/ 347567 h 352425"/>
                  <a:gd name="connsiteX10" fmla="*/ 264890 w 390525"/>
                  <a:gd name="connsiteY10" fmla="*/ 347567 h 352425"/>
                  <a:gd name="connsiteX11" fmla="*/ 276320 w 390525"/>
                  <a:gd name="connsiteY11" fmla="*/ 336995 h 352425"/>
                  <a:gd name="connsiteX12" fmla="*/ 265176 w 390525"/>
                  <a:gd name="connsiteY12" fmla="*/ 325374 h 352425"/>
                  <a:gd name="connsiteX13" fmla="*/ 241745 w 390525"/>
                  <a:gd name="connsiteY13" fmla="*/ 325374 h 352425"/>
                  <a:gd name="connsiteX14" fmla="*/ 241745 w 390525"/>
                  <a:gd name="connsiteY14" fmla="*/ 293561 h 352425"/>
                  <a:gd name="connsiteX15" fmla="*/ 356140 w 390525"/>
                  <a:gd name="connsiteY15" fmla="*/ 293561 h 352425"/>
                  <a:gd name="connsiteX16" fmla="*/ 386048 w 390525"/>
                  <a:gd name="connsiteY16" fmla="*/ 263652 h 352425"/>
                  <a:gd name="connsiteX17" fmla="*/ 386048 w 390525"/>
                  <a:gd name="connsiteY17" fmla="*/ 37052 h 352425"/>
                  <a:gd name="connsiteX18" fmla="*/ 356140 w 390525"/>
                  <a:gd name="connsiteY18" fmla="*/ 7144 h 352425"/>
                  <a:gd name="connsiteX19" fmla="*/ 37529 w 390525"/>
                  <a:gd name="connsiteY19" fmla="*/ 29337 h 352425"/>
                  <a:gd name="connsiteX20" fmla="*/ 356330 w 390525"/>
                  <a:gd name="connsiteY20" fmla="*/ 29337 h 352425"/>
                  <a:gd name="connsiteX21" fmla="*/ 363855 w 390525"/>
                  <a:gd name="connsiteY21" fmla="*/ 36862 h 352425"/>
                  <a:gd name="connsiteX22" fmla="*/ 363855 w 390525"/>
                  <a:gd name="connsiteY22" fmla="*/ 198120 h 352425"/>
                  <a:gd name="connsiteX23" fmla="*/ 30099 w 390525"/>
                  <a:gd name="connsiteY23" fmla="*/ 198120 h 352425"/>
                  <a:gd name="connsiteX24" fmla="*/ 30099 w 390525"/>
                  <a:gd name="connsiteY24" fmla="*/ 36767 h 352425"/>
                  <a:gd name="connsiteX25" fmla="*/ 37529 w 390525"/>
                  <a:gd name="connsiteY25" fmla="*/ 29337 h 352425"/>
                  <a:gd name="connsiteX26" fmla="*/ 219456 w 390525"/>
                  <a:gd name="connsiteY26" fmla="*/ 325374 h 352425"/>
                  <a:gd name="connsiteX27" fmla="*/ 174307 w 390525"/>
                  <a:gd name="connsiteY27" fmla="*/ 325374 h 352425"/>
                  <a:gd name="connsiteX28" fmla="*/ 174307 w 390525"/>
                  <a:gd name="connsiteY28" fmla="*/ 293561 h 352425"/>
                  <a:gd name="connsiteX29" fmla="*/ 219456 w 390525"/>
                  <a:gd name="connsiteY29" fmla="*/ 293561 h 352425"/>
                  <a:gd name="connsiteX30" fmla="*/ 219456 w 390525"/>
                  <a:gd name="connsiteY30" fmla="*/ 325374 h 352425"/>
                  <a:gd name="connsiteX31" fmla="*/ 355568 w 390525"/>
                  <a:gd name="connsiteY31" fmla="*/ 271272 h 352425"/>
                  <a:gd name="connsiteX32" fmla="*/ 36767 w 390525"/>
                  <a:gd name="connsiteY32" fmla="*/ 271272 h 352425"/>
                  <a:gd name="connsiteX33" fmla="*/ 29242 w 390525"/>
                  <a:gd name="connsiteY33" fmla="*/ 263747 h 352425"/>
                  <a:gd name="connsiteX34" fmla="*/ 29242 w 390525"/>
                  <a:gd name="connsiteY34" fmla="*/ 220123 h 352425"/>
                  <a:gd name="connsiteX35" fmla="*/ 362998 w 390525"/>
                  <a:gd name="connsiteY35" fmla="*/ 220123 h 352425"/>
                  <a:gd name="connsiteX36" fmla="*/ 362998 w 390525"/>
                  <a:gd name="connsiteY36" fmla="*/ 263747 h 352425"/>
                  <a:gd name="connsiteX37" fmla="*/ 355568 w 390525"/>
                  <a:gd name="connsiteY37" fmla="*/ 271272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90525" h="352425">
                    <a:moveTo>
                      <a:pt x="356140" y="7144"/>
                    </a:moveTo>
                    <a:lnTo>
                      <a:pt x="37052" y="7144"/>
                    </a:lnTo>
                    <a:cubicBezTo>
                      <a:pt x="20574" y="7144"/>
                      <a:pt x="7144" y="20574"/>
                      <a:pt x="7144" y="37052"/>
                    </a:cubicBezTo>
                    <a:lnTo>
                      <a:pt x="7144" y="263652"/>
                    </a:lnTo>
                    <a:cubicBezTo>
                      <a:pt x="7144" y="280130"/>
                      <a:pt x="20574" y="293561"/>
                      <a:pt x="37052" y="293561"/>
                    </a:cubicBezTo>
                    <a:lnTo>
                      <a:pt x="152210" y="293561"/>
                    </a:lnTo>
                    <a:lnTo>
                      <a:pt x="152210" y="325374"/>
                    </a:lnTo>
                    <a:lnTo>
                      <a:pt x="128969" y="325374"/>
                    </a:lnTo>
                    <a:cubicBezTo>
                      <a:pt x="122968" y="325374"/>
                      <a:pt x="117824" y="329946"/>
                      <a:pt x="117538" y="335947"/>
                    </a:cubicBezTo>
                    <a:cubicBezTo>
                      <a:pt x="117253" y="342329"/>
                      <a:pt x="122396" y="347567"/>
                      <a:pt x="128683" y="347567"/>
                    </a:cubicBezTo>
                    <a:lnTo>
                      <a:pt x="264890" y="347567"/>
                    </a:lnTo>
                    <a:cubicBezTo>
                      <a:pt x="270891" y="347567"/>
                      <a:pt x="276035" y="342995"/>
                      <a:pt x="276320" y="336995"/>
                    </a:cubicBezTo>
                    <a:cubicBezTo>
                      <a:pt x="276606" y="330613"/>
                      <a:pt x="271463" y="325374"/>
                      <a:pt x="265176" y="325374"/>
                    </a:cubicBezTo>
                    <a:lnTo>
                      <a:pt x="241745" y="325374"/>
                    </a:lnTo>
                    <a:lnTo>
                      <a:pt x="241745" y="293561"/>
                    </a:lnTo>
                    <a:lnTo>
                      <a:pt x="356140" y="293561"/>
                    </a:lnTo>
                    <a:cubicBezTo>
                      <a:pt x="372618" y="293561"/>
                      <a:pt x="386048" y="280130"/>
                      <a:pt x="386048" y="263652"/>
                    </a:cubicBezTo>
                    <a:lnTo>
                      <a:pt x="386048" y="37052"/>
                    </a:lnTo>
                    <a:cubicBezTo>
                      <a:pt x="386048" y="20479"/>
                      <a:pt x="372618" y="7144"/>
                      <a:pt x="356140" y="7144"/>
                    </a:cubicBezTo>
                    <a:close/>
                    <a:moveTo>
                      <a:pt x="37529" y="29337"/>
                    </a:moveTo>
                    <a:lnTo>
                      <a:pt x="356330" y="29337"/>
                    </a:lnTo>
                    <a:cubicBezTo>
                      <a:pt x="360426" y="29337"/>
                      <a:pt x="363855" y="32671"/>
                      <a:pt x="363855" y="36862"/>
                    </a:cubicBezTo>
                    <a:lnTo>
                      <a:pt x="363855" y="198120"/>
                    </a:lnTo>
                    <a:lnTo>
                      <a:pt x="30099" y="198120"/>
                    </a:lnTo>
                    <a:lnTo>
                      <a:pt x="30099" y="36767"/>
                    </a:lnTo>
                    <a:cubicBezTo>
                      <a:pt x="30004" y="32671"/>
                      <a:pt x="33433" y="29337"/>
                      <a:pt x="37529" y="29337"/>
                    </a:cubicBezTo>
                    <a:close/>
                    <a:moveTo>
                      <a:pt x="219456" y="325374"/>
                    </a:moveTo>
                    <a:lnTo>
                      <a:pt x="174307" y="325374"/>
                    </a:lnTo>
                    <a:lnTo>
                      <a:pt x="174307" y="293561"/>
                    </a:lnTo>
                    <a:lnTo>
                      <a:pt x="219456" y="293561"/>
                    </a:lnTo>
                    <a:lnTo>
                      <a:pt x="219456" y="325374"/>
                    </a:lnTo>
                    <a:close/>
                    <a:moveTo>
                      <a:pt x="355568" y="271272"/>
                    </a:moveTo>
                    <a:lnTo>
                      <a:pt x="36767" y="271272"/>
                    </a:lnTo>
                    <a:cubicBezTo>
                      <a:pt x="32671" y="271272"/>
                      <a:pt x="29242" y="267938"/>
                      <a:pt x="29242" y="263747"/>
                    </a:cubicBezTo>
                    <a:lnTo>
                      <a:pt x="29242" y="220123"/>
                    </a:lnTo>
                    <a:lnTo>
                      <a:pt x="362998" y="220123"/>
                    </a:lnTo>
                    <a:lnTo>
                      <a:pt x="362998" y="263747"/>
                    </a:lnTo>
                    <a:cubicBezTo>
                      <a:pt x="363093" y="267938"/>
                      <a:pt x="359759" y="271272"/>
                      <a:pt x="355568" y="271272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82" name="자유형: 도형 110">
                <a:extLst>
                  <a:ext uri="{FF2B5EF4-FFF2-40B4-BE49-F238E27FC236}">
                    <a16:creationId xmlns="" xmlns:a16="http://schemas.microsoft.com/office/drawing/2014/main" id="{82C929F8-9D05-49CD-BCA8-43E6DB45FCF0}"/>
                  </a:ext>
                </a:extLst>
              </p:cNvPr>
              <p:cNvSpPr/>
              <p:nvPr/>
            </p:nvSpPr>
            <p:spPr>
              <a:xfrm>
                <a:off x="1267982" y="6427021"/>
                <a:ext cx="169913" cy="63717"/>
              </a:xfrm>
              <a:custGeom>
                <a:avLst/>
                <a:gdLst>
                  <a:gd name="connsiteX0" fmla="*/ 18213 w 76200"/>
                  <a:gd name="connsiteY0" fmla="*/ 29337 h 28575"/>
                  <a:gd name="connsiteX1" fmla="*/ 57837 w 76200"/>
                  <a:gd name="connsiteY1" fmla="*/ 29337 h 28575"/>
                  <a:gd name="connsiteX2" fmla="*/ 69267 w 76200"/>
                  <a:gd name="connsiteY2" fmla="*/ 18764 h 28575"/>
                  <a:gd name="connsiteX3" fmla="*/ 58218 w 76200"/>
                  <a:gd name="connsiteY3" fmla="*/ 7144 h 28575"/>
                  <a:gd name="connsiteX4" fmla="*/ 18593 w 76200"/>
                  <a:gd name="connsiteY4" fmla="*/ 7144 h 28575"/>
                  <a:gd name="connsiteX5" fmla="*/ 7164 w 76200"/>
                  <a:gd name="connsiteY5" fmla="*/ 17717 h 28575"/>
                  <a:gd name="connsiteX6" fmla="*/ 18213 w 76200"/>
                  <a:gd name="connsiteY6" fmla="*/ 29337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" h="28575">
                    <a:moveTo>
                      <a:pt x="18213" y="29337"/>
                    </a:moveTo>
                    <a:lnTo>
                      <a:pt x="57837" y="29337"/>
                    </a:lnTo>
                    <a:cubicBezTo>
                      <a:pt x="63837" y="29337"/>
                      <a:pt x="68981" y="24765"/>
                      <a:pt x="69267" y="18764"/>
                    </a:cubicBezTo>
                    <a:cubicBezTo>
                      <a:pt x="69552" y="12383"/>
                      <a:pt x="64504" y="7144"/>
                      <a:pt x="58218" y="7144"/>
                    </a:cubicBezTo>
                    <a:lnTo>
                      <a:pt x="18593" y="7144"/>
                    </a:lnTo>
                    <a:cubicBezTo>
                      <a:pt x="12593" y="7144"/>
                      <a:pt x="7449" y="11716"/>
                      <a:pt x="7164" y="17717"/>
                    </a:cubicBezTo>
                    <a:cubicBezTo>
                      <a:pt x="6783" y="24098"/>
                      <a:pt x="11926" y="29337"/>
                      <a:pt x="18213" y="2933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0" name="Google Shape;172;p22"/>
            <p:cNvSpPr/>
            <p:nvPr/>
          </p:nvSpPr>
          <p:spPr>
            <a:xfrm>
              <a:off x="1851066" y="5848184"/>
              <a:ext cx="8863308" cy="18158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/>
              <a:r>
                <a:rPr lang="ru-RU" sz="2400" b="1" dirty="0" smtClean="0">
                  <a:solidFill>
                    <a:schemeClr val="dk2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НА ЕДИНОМ ПОРТАЛЕ БЮДЖЕТНОЙ </a:t>
              </a:r>
              <a:r>
                <a:rPr lang="ru-RU" sz="2400" b="1" dirty="0">
                  <a:solidFill>
                    <a:schemeClr val="dk2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СИСТЕМЫ </a:t>
              </a:r>
              <a:r>
                <a:rPr lang="ru-RU" sz="2400" b="1" dirty="0" smtClean="0">
                  <a:solidFill>
                    <a:schemeClr val="dk2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РФ ГИИС «ЭЛЕКТРОННЫЙ БЮДЖЕТ»</a:t>
              </a:r>
              <a:endParaRPr lang="ru-RU" sz="24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</p:grp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48197" y="158100"/>
            <a:ext cx="1198050" cy="1230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5235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7880B4EA-0F6D-4F8A-A6B8-C7B6FA51AE47}"/>
              </a:ext>
            </a:extLst>
          </p:cNvPr>
          <p:cNvGrpSpPr/>
          <p:nvPr/>
        </p:nvGrpSpPr>
        <p:grpSpPr>
          <a:xfrm>
            <a:off x="3640347" y="1285336"/>
            <a:ext cx="4684144" cy="3286663"/>
            <a:chOff x="-548507" y="477868"/>
            <a:chExt cx="11570449" cy="6357177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4237D0A6-C306-4735-BC09-2E4446FB186C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45BF55F1-2129-4AB4-A810-E207C948BB3B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AF0789EB-4408-43DF-ADCD-1236BDB0058C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6D8A22BB-E5DB-4D58-AB29-0F1D4485E473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3FD56A68-0229-4E00-B26B-2A0447B7F4DC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xmlns="" id="{34A01154-9836-4962-9511-E2092DACB369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xmlns="" id="{A8C38B66-F6D9-4A51-A61D-08AE4C134DE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xmlns="" id="{D0C915C2-3F6B-406E-83FD-E7B1E59AF0BF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xmlns="" id="{BACD6A3B-6275-4412-90DA-7C6D6AF0ABBA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xmlns="" id="{73DC2219-4E62-4245-85F6-6DD42B94AF07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xmlns="" id="{A4331F41-DF53-465B-828D-93BF5F144697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2BAA8ADB-0E94-4102-BD2F-02C9515B76A1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xmlns="" id="{A561C137-E813-4062-89C0-246DC9272690}"/>
              </a:ext>
            </a:extLst>
          </p:cNvPr>
          <p:cNvSpPr/>
          <p:nvPr/>
        </p:nvSpPr>
        <p:spPr>
          <a:xfrm>
            <a:off x="4737362" y="1925741"/>
            <a:ext cx="2585797" cy="1580682"/>
          </a:xfrm>
          <a:custGeom>
            <a:avLst/>
            <a:gdLst>
              <a:gd name="connsiteX0" fmla="*/ 1279058 w 2585797"/>
              <a:gd name="connsiteY0" fmla="*/ 1666 h 1580682"/>
              <a:gd name="connsiteX1" fmla="*/ 1632448 w 2585797"/>
              <a:gd name="connsiteY1" fmla="*/ 185311 h 1580682"/>
              <a:gd name="connsiteX2" fmla="*/ 1891357 w 2585797"/>
              <a:gd name="connsiteY2" fmla="*/ 278008 h 1580682"/>
              <a:gd name="connsiteX3" fmla="*/ 1987271 w 2585797"/>
              <a:gd name="connsiteY3" fmla="*/ 266240 h 1580682"/>
              <a:gd name="connsiteX4" fmla="*/ 2164903 w 2585797"/>
              <a:gd name="connsiteY4" fmla="*/ 305525 h 1580682"/>
              <a:gd name="connsiteX5" fmla="*/ 2316627 w 2585797"/>
              <a:gd name="connsiteY5" fmla="*/ 277524 h 1580682"/>
              <a:gd name="connsiteX6" fmla="*/ 2576985 w 2585797"/>
              <a:gd name="connsiteY6" fmla="*/ 370617 h 1580682"/>
              <a:gd name="connsiteX7" fmla="*/ 2585797 w 2585797"/>
              <a:gd name="connsiteY7" fmla="*/ 1580682 h 1580682"/>
              <a:gd name="connsiteX8" fmla="*/ 0 w 2585797"/>
              <a:gd name="connsiteY8" fmla="*/ 1580682 h 1580682"/>
              <a:gd name="connsiteX9" fmla="*/ 0 w 2585797"/>
              <a:gd name="connsiteY9" fmla="*/ 670013 h 1580682"/>
              <a:gd name="connsiteX10" fmla="*/ 10436 w 2585797"/>
              <a:gd name="connsiteY10" fmla="*/ 670958 h 1580682"/>
              <a:gd name="connsiteX11" fmla="*/ 355628 w 2585797"/>
              <a:gd name="connsiteY11" fmla="*/ 455208 h 1580682"/>
              <a:gd name="connsiteX12" fmla="*/ 383573 w 2585797"/>
              <a:gd name="connsiteY12" fmla="*/ 457467 h 1580682"/>
              <a:gd name="connsiteX13" fmla="*/ 374713 w 2585797"/>
              <a:gd name="connsiteY13" fmla="*/ 396879 h 1580682"/>
              <a:gd name="connsiteX14" fmla="*/ 732340 w 2585797"/>
              <a:gd name="connsiteY14" fmla="*/ 109939 h 1580682"/>
              <a:gd name="connsiteX15" fmla="*/ 838231 w 2585797"/>
              <a:gd name="connsiteY15" fmla="*/ 122735 h 1580682"/>
              <a:gd name="connsiteX16" fmla="*/ 926243 w 2585797"/>
              <a:gd name="connsiteY16" fmla="*/ 97004 h 1580682"/>
              <a:gd name="connsiteX17" fmla="*/ 1119363 w 2585797"/>
              <a:gd name="connsiteY17" fmla="*/ 16456 h 1580682"/>
              <a:gd name="connsiteX18" fmla="*/ 1279058 w 2585797"/>
              <a:gd name="connsiteY18" fmla="*/ 1666 h 158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85797" h="1580682">
                <a:moveTo>
                  <a:pt x="1279058" y="1666"/>
                </a:moveTo>
                <a:cubicBezTo>
                  <a:pt x="1423790" y="14745"/>
                  <a:pt x="1528119" y="102561"/>
                  <a:pt x="1632448" y="185311"/>
                </a:cubicBezTo>
                <a:cubicBezTo>
                  <a:pt x="1750674" y="189186"/>
                  <a:pt x="1805055" y="247109"/>
                  <a:pt x="1891357" y="278008"/>
                </a:cubicBezTo>
                <a:cubicBezTo>
                  <a:pt x="1921608" y="269907"/>
                  <a:pt x="1953906" y="266240"/>
                  <a:pt x="1987271" y="266240"/>
                </a:cubicBezTo>
                <a:cubicBezTo>
                  <a:pt x="2052219" y="266240"/>
                  <a:pt x="2113123" y="280132"/>
                  <a:pt x="2164903" y="305525"/>
                </a:cubicBezTo>
                <a:cubicBezTo>
                  <a:pt x="2210644" y="287273"/>
                  <a:pt x="2262217" y="277524"/>
                  <a:pt x="2316627" y="277524"/>
                </a:cubicBezTo>
                <a:cubicBezTo>
                  <a:pt x="2420143" y="277524"/>
                  <a:pt x="2513390" y="312812"/>
                  <a:pt x="2576985" y="370617"/>
                </a:cubicBezTo>
                <a:lnTo>
                  <a:pt x="2585797" y="1580682"/>
                </a:lnTo>
                <a:lnTo>
                  <a:pt x="0" y="1580682"/>
                </a:lnTo>
                <a:lnTo>
                  <a:pt x="0" y="670013"/>
                </a:lnTo>
                <a:lnTo>
                  <a:pt x="10436" y="670958"/>
                </a:lnTo>
                <a:cubicBezTo>
                  <a:pt x="48773" y="546781"/>
                  <a:pt x="188871" y="455208"/>
                  <a:pt x="355628" y="455208"/>
                </a:cubicBezTo>
                <a:cubicBezTo>
                  <a:pt x="365073" y="455208"/>
                  <a:pt x="374433" y="455501"/>
                  <a:pt x="383573" y="457467"/>
                </a:cubicBezTo>
                <a:cubicBezTo>
                  <a:pt x="377483" y="438048"/>
                  <a:pt x="374713" y="417722"/>
                  <a:pt x="374713" y="396879"/>
                </a:cubicBezTo>
                <a:cubicBezTo>
                  <a:pt x="374713" y="238407"/>
                  <a:pt x="534829" y="109939"/>
                  <a:pt x="732340" y="109939"/>
                </a:cubicBezTo>
                <a:cubicBezTo>
                  <a:pt x="769209" y="109939"/>
                  <a:pt x="804773" y="114415"/>
                  <a:pt x="838231" y="122735"/>
                </a:cubicBezTo>
                <a:lnTo>
                  <a:pt x="926243" y="97004"/>
                </a:lnTo>
                <a:cubicBezTo>
                  <a:pt x="961903" y="52321"/>
                  <a:pt x="1063131" y="42315"/>
                  <a:pt x="1119363" y="16456"/>
                </a:cubicBezTo>
                <a:cubicBezTo>
                  <a:pt x="1178081" y="1251"/>
                  <a:pt x="1230814" y="-2694"/>
                  <a:pt x="1279058" y="166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xmlns="" id="{387A554E-32EE-42CF-B7BD-2952BA31207F}"/>
              </a:ext>
            </a:extLst>
          </p:cNvPr>
          <p:cNvSpPr/>
          <p:nvPr/>
        </p:nvSpPr>
        <p:spPr>
          <a:xfrm>
            <a:off x="4737826" y="2287099"/>
            <a:ext cx="2576985" cy="1219324"/>
          </a:xfrm>
          <a:custGeom>
            <a:avLst/>
            <a:gdLst>
              <a:gd name="connsiteX0" fmla="*/ 1270278 w 2576985"/>
              <a:gd name="connsiteY0" fmla="*/ 1910 h 1219324"/>
              <a:gd name="connsiteX1" fmla="*/ 1530048 w 2576985"/>
              <a:gd name="connsiteY1" fmla="*/ 96217 h 1219324"/>
              <a:gd name="connsiteX2" fmla="*/ 1572490 w 2576985"/>
              <a:gd name="connsiteY2" fmla="*/ 140087 h 1219324"/>
              <a:gd name="connsiteX3" fmla="*/ 1814641 w 2576985"/>
              <a:gd name="connsiteY3" fmla="*/ 293064 h 1219324"/>
              <a:gd name="connsiteX4" fmla="*/ 1936341 w 2576985"/>
              <a:gd name="connsiteY4" fmla="*/ 272065 h 1219324"/>
              <a:gd name="connsiteX5" fmla="*/ 2033994 w 2576985"/>
              <a:gd name="connsiteY5" fmla="*/ 286383 h 1219324"/>
              <a:gd name="connsiteX6" fmla="*/ 2356700 w 2576985"/>
              <a:gd name="connsiteY6" fmla="*/ 71119 h 1219324"/>
              <a:gd name="connsiteX7" fmla="*/ 2576985 w 2576985"/>
              <a:gd name="connsiteY7" fmla="*/ 146845 h 1219324"/>
              <a:gd name="connsiteX8" fmla="*/ 2576985 w 2576985"/>
              <a:gd name="connsiteY8" fmla="*/ 1219324 h 1219324"/>
              <a:gd name="connsiteX9" fmla="*/ 0 w 2576985"/>
              <a:gd name="connsiteY9" fmla="*/ 1219324 h 1219324"/>
              <a:gd name="connsiteX10" fmla="*/ 0 w 2576985"/>
              <a:gd name="connsiteY10" fmla="*/ 654516 h 1219324"/>
              <a:gd name="connsiteX11" fmla="*/ 235419 w 2576985"/>
              <a:gd name="connsiteY11" fmla="*/ 568687 h 1219324"/>
              <a:gd name="connsiteX12" fmla="*/ 387418 w 2576985"/>
              <a:gd name="connsiteY12" fmla="*/ 602278 h 1219324"/>
              <a:gd name="connsiteX13" fmla="*/ 602176 w 2576985"/>
              <a:gd name="connsiteY13" fmla="*/ 392468 h 1219324"/>
              <a:gd name="connsiteX14" fmla="*/ 934907 w 2576985"/>
              <a:gd name="connsiteY14" fmla="*/ 144335 h 1219324"/>
              <a:gd name="connsiteX15" fmla="*/ 962923 w 2576985"/>
              <a:gd name="connsiteY15" fmla="*/ 147938 h 1219324"/>
              <a:gd name="connsiteX16" fmla="*/ 967683 w 2576985"/>
              <a:gd name="connsiteY16" fmla="*/ 140087 h 1219324"/>
              <a:gd name="connsiteX17" fmla="*/ 1096256 w 2576985"/>
              <a:gd name="connsiteY17" fmla="*/ 35562 h 1219324"/>
              <a:gd name="connsiteX18" fmla="*/ 1168860 w 2576985"/>
              <a:gd name="connsiteY18" fmla="*/ 9992 h 1219324"/>
              <a:gd name="connsiteX19" fmla="*/ 1270278 w 2576985"/>
              <a:gd name="connsiteY19" fmla="*/ 1910 h 121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76985" h="1219324">
                <a:moveTo>
                  <a:pt x="1270278" y="1910"/>
                </a:moveTo>
                <a:cubicBezTo>
                  <a:pt x="1376239" y="-4735"/>
                  <a:pt x="1487574" y="1375"/>
                  <a:pt x="1530048" y="96217"/>
                </a:cubicBezTo>
                <a:lnTo>
                  <a:pt x="1572490" y="140087"/>
                </a:lnTo>
                <a:cubicBezTo>
                  <a:pt x="1724714" y="172791"/>
                  <a:pt x="1744140" y="205496"/>
                  <a:pt x="1814641" y="293064"/>
                </a:cubicBezTo>
                <a:cubicBezTo>
                  <a:pt x="1852182" y="279238"/>
                  <a:pt x="1893326" y="272065"/>
                  <a:pt x="1936341" y="272065"/>
                </a:cubicBezTo>
                <a:cubicBezTo>
                  <a:pt x="1970463" y="272065"/>
                  <a:pt x="2003406" y="276579"/>
                  <a:pt x="2033994" y="286383"/>
                </a:cubicBezTo>
                <a:cubicBezTo>
                  <a:pt x="2074756" y="161595"/>
                  <a:pt x="2203925" y="71119"/>
                  <a:pt x="2356700" y="71119"/>
                </a:cubicBezTo>
                <a:cubicBezTo>
                  <a:pt x="2441616" y="71119"/>
                  <a:pt x="2519236" y="99071"/>
                  <a:pt x="2576985" y="146845"/>
                </a:cubicBezTo>
                <a:lnTo>
                  <a:pt x="2576985" y="1219324"/>
                </a:lnTo>
                <a:lnTo>
                  <a:pt x="0" y="1219324"/>
                </a:lnTo>
                <a:lnTo>
                  <a:pt x="0" y="654516"/>
                </a:lnTo>
                <a:cubicBezTo>
                  <a:pt x="60546" y="601275"/>
                  <a:pt x="143731" y="568687"/>
                  <a:pt x="235419" y="568687"/>
                </a:cubicBezTo>
                <a:cubicBezTo>
                  <a:pt x="290329" y="568687"/>
                  <a:pt x="342193" y="580376"/>
                  <a:pt x="387418" y="602278"/>
                </a:cubicBezTo>
                <a:cubicBezTo>
                  <a:pt x="413208" y="503301"/>
                  <a:pt x="495522" y="424483"/>
                  <a:pt x="602176" y="392468"/>
                </a:cubicBezTo>
                <a:cubicBezTo>
                  <a:pt x="630658" y="251244"/>
                  <a:pt x="768835" y="144335"/>
                  <a:pt x="934907" y="144335"/>
                </a:cubicBezTo>
                <a:lnTo>
                  <a:pt x="962923" y="147938"/>
                </a:lnTo>
                <a:lnTo>
                  <a:pt x="967683" y="140087"/>
                </a:lnTo>
                <a:cubicBezTo>
                  <a:pt x="1000452" y="96670"/>
                  <a:pt x="1044583" y="60689"/>
                  <a:pt x="1096256" y="35562"/>
                </a:cubicBezTo>
                <a:lnTo>
                  <a:pt x="1168860" y="9992"/>
                </a:lnTo>
                <a:cubicBezTo>
                  <a:pt x="1200236" y="7757"/>
                  <a:pt x="1234958" y="4125"/>
                  <a:pt x="1270278" y="19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E764340-3E5E-4FD4-9119-5F6ECB74321A}"/>
              </a:ext>
            </a:extLst>
          </p:cNvPr>
          <p:cNvSpPr/>
          <p:nvPr/>
        </p:nvSpPr>
        <p:spPr>
          <a:xfrm>
            <a:off x="3217261" y="2469949"/>
            <a:ext cx="396000" cy="39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xmlns="" id="{225A024C-C978-4F8D-84D4-51F9FEA6064E}"/>
              </a:ext>
            </a:extLst>
          </p:cNvPr>
          <p:cNvSpPr txBox="1">
            <a:spLocks/>
          </p:cNvSpPr>
          <p:nvPr/>
        </p:nvSpPr>
        <p:spPr>
          <a:xfrm>
            <a:off x="3208636" y="2523949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AAF5CF55-52F5-4E4D-8056-A7224E3D6B9A}"/>
              </a:ext>
            </a:extLst>
          </p:cNvPr>
          <p:cNvSpPr/>
          <p:nvPr/>
        </p:nvSpPr>
        <p:spPr>
          <a:xfrm>
            <a:off x="3200008" y="1365484"/>
            <a:ext cx="396000" cy="39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xmlns="" id="{88F18434-F4AC-4042-84CF-9B3FA0313D9C}"/>
              </a:ext>
            </a:extLst>
          </p:cNvPr>
          <p:cNvSpPr txBox="1">
            <a:spLocks/>
          </p:cNvSpPr>
          <p:nvPr/>
        </p:nvSpPr>
        <p:spPr>
          <a:xfrm>
            <a:off x="3199110" y="1414831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8419393" y="2642477"/>
            <a:ext cx="405525" cy="396000"/>
            <a:chOff x="7953076" y="4810641"/>
            <a:chExt cx="405525" cy="396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D252420B-69CD-40C1-A944-20B38ED82A7D}"/>
                </a:ext>
              </a:extLst>
            </p:cNvPr>
            <p:cNvSpPr/>
            <p:nvPr/>
          </p:nvSpPr>
          <p:spPr>
            <a:xfrm>
              <a:off x="7962601" y="4810641"/>
              <a:ext cx="396000" cy="39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28" name="Text Placeholder 12">
              <a:extLst>
                <a:ext uri="{FF2B5EF4-FFF2-40B4-BE49-F238E27FC236}">
                  <a16:creationId xmlns:a16="http://schemas.microsoft.com/office/drawing/2014/main" xmlns="" id="{C4D50DD7-3A90-4983-AA82-E1DC1D8AEE65}"/>
                </a:ext>
              </a:extLst>
            </p:cNvPr>
            <p:cNvSpPr txBox="1">
              <a:spLocks/>
            </p:cNvSpPr>
            <p:nvPr/>
          </p:nvSpPr>
          <p:spPr>
            <a:xfrm>
              <a:off x="7953076" y="4868614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6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8419393" y="1703238"/>
            <a:ext cx="396000" cy="396000"/>
            <a:chOff x="8067249" y="3327048"/>
            <a:chExt cx="396000" cy="396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8524DB2C-5534-4D20-959A-E5EB81C92E89}"/>
                </a:ext>
              </a:extLst>
            </p:cNvPr>
            <p:cNvSpPr/>
            <p:nvPr/>
          </p:nvSpPr>
          <p:spPr>
            <a:xfrm>
              <a:off x="8067249" y="3327048"/>
              <a:ext cx="396000" cy="39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29" name="Text Placeholder 12">
              <a:extLst>
                <a:ext uri="{FF2B5EF4-FFF2-40B4-BE49-F238E27FC236}">
                  <a16:creationId xmlns:a16="http://schemas.microsoft.com/office/drawing/2014/main" xmlns="" id="{0B5B55D2-6F6D-4189-99A3-17C447A01057}"/>
                </a:ext>
              </a:extLst>
            </p:cNvPr>
            <p:cNvSpPr txBox="1">
              <a:spLocks/>
            </p:cNvSpPr>
            <p:nvPr/>
          </p:nvSpPr>
          <p:spPr>
            <a:xfrm>
              <a:off x="8067249" y="3381048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5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90ED3042-D594-48E8-B9F1-74BFD8468F87}"/>
              </a:ext>
            </a:extLst>
          </p:cNvPr>
          <p:cNvSpPr/>
          <p:nvPr/>
        </p:nvSpPr>
        <p:spPr>
          <a:xfrm>
            <a:off x="3174129" y="3807327"/>
            <a:ext cx="396000" cy="39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xmlns="" id="{16909B3E-BB46-4644-BB8B-65332E9896C8}"/>
              </a:ext>
            </a:extLst>
          </p:cNvPr>
          <p:cNvSpPr txBox="1">
            <a:spLocks/>
          </p:cNvSpPr>
          <p:nvPr/>
        </p:nvSpPr>
        <p:spPr>
          <a:xfrm>
            <a:off x="3165503" y="3852701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4B667C82-3B24-4DDB-8044-7C7CEA26D470}"/>
              </a:ext>
            </a:extLst>
          </p:cNvPr>
          <p:cNvSpPr/>
          <p:nvPr/>
        </p:nvSpPr>
        <p:spPr>
          <a:xfrm>
            <a:off x="3163840" y="4972176"/>
            <a:ext cx="396000" cy="39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xmlns="" id="{B802EF6C-ACEB-48EB-90EA-EE5DBBD06CE4}"/>
              </a:ext>
            </a:extLst>
          </p:cNvPr>
          <p:cNvSpPr txBox="1">
            <a:spLocks/>
          </p:cNvSpPr>
          <p:nvPr/>
        </p:nvSpPr>
        <p:spPr>
          <a:xfrm>
            <a:off x="3155213" y="5017550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5554" y="24726"/>
            <a:ext cx="103983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ПЕРЕЧЕНЬ РАЗМЕЩАЕМОЙ ИНФОРМАЦИИ НА ОФИЦИАЛЬНЫХ САЙТАХ ОТКРЫТЫХ ИНФОРМАЦИОННЫХ СИСТЕМ УПРАВЛЕНИЯ ГОСУДАРСТВЕННЫМИ И МУНИЦИПАЛЬНЫМИ ФИНАНСАМИ</a:t>
            </a:r>
            <a:endParaRPr lang="ru-RU" sz="20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397377" y="3987541"/>
            <a:ext cx="405525" cy="396000"/>
            <a:chOff x="9294196" y="4810641"/>
            <a:chExt cx="405525" cy="396000"/>
          </a:xfrm>
        </p:grpSpPr>
        <p:sp>
          <p:nvSpPr>
            <p:cNvPr id="126" name="Rectangle 26">
              <a:extLst>
                <a:ext uri="{FF2B5EF4-FFF2-40B4-BE49-F238E27FC236}">
                  <a16:creationId xmlns:a16="http://schemas.microsoft.com/office/drawing/2014/main" xmlns="" id="{D252420B-69CD-40C1-A944-20B38ED82A7D}"/>
                </a:ext>
              </a:extLst>
            </p:cNvPr>
            <p:cNvSpPr/>
            <p:nvPr/>
          </p:nvSpPr>
          <p:spPr>
            <a:xfrm>
              <a:off x="9303721" y="4810641"/>
              <a:ext cx="396000" cy="39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7" name="Text Placeholder 12">
              <a:extLst>
                <a:ext uri="{FF2B5EF4-FFF2-40B4-BE49-F238E27FC236}">
                  <a16:creationId xmlns:a16="http://schemas.microsoft.com/office/drawing/2014/main" xmlns="" id="{C4D50DD7-3A90-4983-AA82-E1DC1D8AEE65}"/>
                </a:ext>
              </a:extLst>
            </p:cNvPr>
            <p:cNvSpPr txBox="1">
              <a:spLocks/>
            </p:cNvSpPr>
            <p:nvPr/>
          </p:nvSpPr>
          <p:spPr>
            <a:xfrm>
              <a:off x="9294196" y="4868614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7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8199868" y="5182292"/>
            <a:ext cx="405525" cy="396000"/>
            <a:chOff x="10320356" y="4810641"/>
            <a:chExt cx="405525" cy="396000"/>
          </a:xfrm>
        </p:grpSpPr>
        <p:sp>
          <p:nvSpPr>
            <p:cNvPr id="128" name="Rectangle 26">
              <a:extLst>
                <a:ext uri="{FF2B5EF4-FFF2-40B4-BE49-F238E27FC236}">
                  <a16:creationId xmlns:a16="http://schemas.microsoft.com/office/drawing/2014/main" xmlns="" id="{D252420B-69CD-40C1-A944-20B38ED82A7D}"/>
                </a:ext>
              </a:extLst>
            </p:cNvPr>
            <p:cNvSpPr/>
            <p:nvPr/>
          </p:nvSpPr>
          <p:spPr>
            <a:xfrm>
              <a:off x="10329881" y="4810641"/>
              <a:ext cx="396000" cy="39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9" name="Text Placeholder 12">
              <a:extLst>
                <a:ext uri="{FF2B5EF4-FFF2-40B4-BE49-F238E27FC236}">
                  <a16:creationId xmlns:a16="http://schemas.microsoft.com/office/drawing/2014/main" xmlns="" id="{C4D50DD7-3A90-4983-AA82-E1DC1D8AEE65}"/>
                </a:ext>
              </a:extLst>
            </p:cNvPr>
            <p:cNvSpPr txBox="1">
              <a:spLocks/>
            </p:cNvSpPr>
            <p:nvPr/>
          </p:nvSpPr>
          <p:spPr>
            <a:xfrm>
              <a:off x="10320356" y="4868614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8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615346" y="4635054"/>
            <a:ext cx="405525" cy="396000"/>
            <a:chOff x="11158041" y="4810641"/>
            <a:chExt cx="405525" cy="396000"/>
          </a:xfrm>
        </p:grpSpPr>
        <p:sp>
          <p:nvSpPr>
            <p:cNvPr id="130" name="Rectangle 26">
              <a:extLst>
                <a:ext uri="{FF2B5EF4-FFF2-40B4-BE49-F238E27FC236}">
                  <a16:creationId xmlns:a16="http://schemas.microsoft.com/office/drawing/2014/main" xmlns="" id="{D252420B-69CD-40C1-A944-20B38ED82A7D}"/>
                </a:ext>
              </a:extLst>
            </p:cNvPr>
            <p:cNvSpPr/>
            <p:nvPr/>
          </p:nvSpPr>
          <p:spPr>
            <a:xfrm>
              <a:off x="11167566" y="4810641"/>
              <a:ext cx="396000" cy="39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31" name="Text Placeholder 12">
              <a:extLst>
                <a:ext uri="{FF2B5EF4-FFF2-40B4-BE49-F238E27FC236}">
                  <a16:creationId xmlns:a16="http://schemas.microsoft.com/office/drawing/2014/main" xmlns="" id="{C4D50DD7-3A90-4983-AA82-E1DC1D8AEE65}"/>
                </a:ext>
              </a:extLst>
            </p:cNvPr>
            <p:cNvSpPr txBox="1">
              <a:spLocks/>
            </p:cNvSpPr>
            <p:nvPr/>
          </p:nvSpPr>
          <p:spPr>
            <a:xfrm>
              <a:off x="11158041" y="4868614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9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-264171" y="1326770"/>
            <a:ext cx="3645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ОБЩЕДОСТУПНЫЕ ПРАВОВЫЕ АКТЫ МУНИЦИПАЛЬНОГО ОБРАЗОВАНИЯ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2356285"/>
            <a:ext cx="31920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ГОДОВЫЕ ОТЧЕТЫ ОБ ИСПОЛНЕНИИ БЮДЖЕТА ЗА ОТЧЕТНЫЙ ФИНАНСОВЫЙ ГОД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-146649" y="3602278"/>
            <a:ext cx="33376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ПРОМЕЖУТОЧНАЯ ОТЧЕТНОСТЬ ОБ ИСПОЛНЕНИИ БЮДЖЕТА И АНАЛИТИЧЕСКИЕ ДАННЫЕ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4803744"/>
            <a:ext cx="29954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ПРОЕКТЫ РЕШЕНИЙ О ВНЕСЕНИИ ИЗМЕНЕНИЙ В РЕШЕНИЕ О БЮДЖЕТЕ ТЕКУЩЕГО ГОДА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139136" y="1459649"/>
            <a:ext cx="292921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Calibri" panose="020F0502020204030204" pitchFamily="34" charset="0"/>
                <a:cs typeface="Calibri" panose="020F0502020204030204" pitchFamily="34" charset="0"/>
              </a:rPr>
              <a:t>ПРОЕКТЫ РЕШЕНИЙ О БЮДЖЕТЕ НА ТЕКУЩИЙ ФИНАНСОВЫЙ ГОД И ПЛАНОВЫЙ ПЕРИОД, ВМЕСТЕ С МАТЕРИАЛАМИ К ПРОЕКТУ</a:t>
            </a:r>
            <a:endParaRPr lang="ru-RU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8707650" y="2432434"/>
            <a:ext cx="36474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Calibri" panose="020F0502020204030204" pitchFamily="34" charset="0"/>
                <a:cs typeface="Calibri" panose="020F0502020204030204" pitchFamily="34" charset="0"/>
              </a:rPr>
              <a:t>ИНФОРМАЦИЯ О ПРЕДСТОЯЩИХ И ЗАВЕРШЕННЫХ ПУБЛИЧНЫХ СЛУШАНИЯХ ПО ПРОЕКТАМ РЕШЕНИЙ О БЮДЖЕТЕ И ОБ ИСПОЛНЕНИИ БЮДЖЕТА</a:t>
            </a:r>
            <a:endParaRPr lang="ru-RU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828356" y="3466684"/>
            <a:ext cx="336364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Calibri" panose="020F0502020204030204" pitchFamily="34" charset="0"/>
                <a:cs typeface="Calibri" panose="020F0502020204030204" pitchFamily="34" charset="0"/>
              </a:rPr>
              <a:t>АНАЛИТИЧЕСКИЕ ДАННЫЕ ПО ПЕРВОНАЧАЛЬНЫМ ПРОЕКТИРОВКАМ БЮДЖЕТА НА ОЧЕРЕДНОЙ ФИНАНСОВЫЙ ГОД И ПЛАНОВЫЙ ПЕРИОД С ОПИСАНИЕМ ИЗМЕНЕНИЯ ДИНАМИКИ ПОКАЗАТЕЛЕЙ ЗА ИСТЕКШИЙ ТРЕХЛЕТНИЙ ПЕРИОД</a:t>
            </a:r>
            <a:endParaRPr lang="ru-RU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554085" y="4768527"/>
            <a:ext cx="363791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Calibri" panose="020F0502020204030204" pitchFamily="34" charset="0"/>
                <a:cs typeface="Calibri" panose="020F0502020204030204" pitchFamily="34" charset="0"/>
              </a:rPr>
              <a:t>СВОДНЫЕ ДАННЫЕ О ВЫПОЛНЕНИИ МУНИЦИПАЛЬНЫМИ УЧРЕЖДЕНИЯМИ МУНИЦИПАЛЬНЫХ ЗАДАНИЙ НА ОКАЗАНИЕ МУНИЦИПАЛЬНЫХ УСЛУГ (ВЫПОЛНЕНИЕ РАБОТ) ЗА ОТЧЕТНЫЙ ПЕРИОД</a:t>
            </a:r>
            <a:endParaRPr lang="ru-RU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017957" y="5076109"/>
            <a:ext cx="36635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СВЕДЕНИЯ ОБ ОЦЕНКЕ ЭФФЕКТИВНОСТИ НАЛОГОВЫХ ЛЬГОТ (НАЛОГОВЫХ РАСХОДОВ) И 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ДРУГИЕ МАТЕРИАЛЫ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8380" y="1699404"/>
            <a:ext cx="3326793" cy="2208362"/>
          </a:xfrm>
          <a:prstGeom prst="rect">
            <a:avLst/>
          </a:prstGeom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14148" y="132219"/>
            <a:ext cx="1214845" cy="124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5160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1181BF43-C80E-42FA-9BA6-08ED82268439}"/>
              </a:ext>
            </a:extLst>
          </p:cNvPr>
          <p:cNvCxnSpPr/>
          <p:nvPr/>
        </p:nvCxnSpPr>
        <p:spPr>
          <a:xfrm>
            <a:off x="8091577" y="3131389"/>
            <a:ext cx="234869" cy="7061"/>
          </a:xfrm>
          <a:prstGeom prst="straightConnector1">
            <a:avLst/>
          </a:prstGeom>
          <a:ln w="38100">
            <a:solidFill>
              <a:schemeClr val="accent4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08DA4FD6-AF5E-43F2-9B57-6B5083B1D5B6}"/>
              </a:ext>
            </a:extLst>
          </p:cNvPr>
          <p:cNvCxnSpPr/>
          <p:nvPr/>
        </p:nvCxnSpPr>
        <p:spPr>
          <a:xfrm>
            <a:off x="8479767" y="1984075"/>
            <a:ext cx="238029" cy="1842"/>
          </a:xfrm>
          <a:prstGeom prst="straightConnector1">
            <a:avLst/>
          </a:prstGeom>
          <a:ln w="38100">
            <a:solidFill>
              <a:schemeClr val="accent1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2">
            <a:extLst>
              <a:ext uri="{FF2B5EF4-FFF2-40B4-BE49-F238E27FC236}">
                <a16:creationId xmlns:a16="http://schemas.microsoft.com/office/drawing/2014/main" xmlns="" id="{DCA10AF6-AE9F-480B-B8DE-0048AEEC8A32}"/>
              </a:ext>
            </a:extLst>
          </p:cNvPr>
          <p:cNvSpPr/>
          <p:nvPr/>
        </p:nvSpPr>
        <p:spPr>
          <a:xfrm>
            <a:off x="8362169" y="0"/>
            <a:ext cx="3695052" cy="6856506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40" name="Freeform: Shape 3">
            <a:extLst>
              <a:ext uri="{FF2B5EF4-FFF2-40B4-BE49-F238E27FC236}">
                <a16:creationId xmlns:a16="http://schemas.microsoft.com/office/drawing/2014/main" xmlns="" id="{9F1CCBC8-2DEC-4648-8372-311676E798CC}"/>
              </a:ext>
            </a:extLst>
          </p:cNvPr>
          <p:cNvSpPr/>
          <p:nvPr/>
        </p:nvSpPr>
        <p:spPr>
          <a:xfrm>
            <a:off x="8682381" y="0"/>
            <a:ext cx="3509620" cy="6856506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rgbClr val="A0C6C7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15" t="20584" r="6380" b="20249"/>
          <a:stretch/>
        </p:blipFill>
        <p:spPr>
          <a:xfrm>
            <a:off x="513203" y="3985223"/>
            <a:ext cx="3328518" cy="1105270"/>
          </a:xfrm>
          <a:prstGeom prst="rect">
            <a:avLst/>
          </a:prstGeom>
        </p:spPr>
      </p:pic>
      <p:sp>
        <p:nvSpPr>
          <p:cNvPr id="42" name="Google Shape;172;p22"/>
          <p:cNvSpPr/>
          <p:nvPr/>
        </p:nvSpPr>
        <p:spPr>
          <a:xfrm>
            <a:off x="625639" y="3368702"/>
            <a:ext cx="3491654" cy="33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24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HTTPS://BUS.GOV.RU</a:t>
            </a:r>
            <a:endParaRPr lang="ru-RU" sz="2400" b="1" dirty="0" smtClean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30751" y="254659"/>
            <a:ext cx="22889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ОСВЕЩЕНИЕ ИНФОРМАЦИИ ПО РАБОТЕ ОБЩЕСТВЕННОГО СОВЕТА ПРИ КОМИТЕТЕ ПО ФИНАНСАМ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78762" y="1403980"/>
            <a:ext cx="29907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И </a:t>
            </a:r>
            <a:endParaRPr lang="ru-RU" sz="1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РАЗМЕЩЕНИЕ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ОТЧЕТОВ ЗА СООТВЕТСТВУЮЩИЙ ОТЧЕТНЫЙ ПЕРИОД И МАТЕРИАЛОВ К НИМ ОБ ИСПОЛНЕНИИ БЮДЖЕТА ТЕКУЩЕГО ГОДА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51863" y="3571108"/>
            <a:ext cx="318778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КАЧЕСТВО ФОРМИРОВАНИЯ БРОШЮРЫ «БЮДЖЕТ ДЛЯ ГРАЖДАН» КАК ПО ПРОЕКТУ О БЮДЖЕТЕ НА ТРИ ГОДА, ТАК И ПО ИСПОЛНЕНИЮ БЮДЖЕТА ЗА ИСТЕКШИЙ ПЕРИОД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961614" y="4904680"/>
            <a:ext cx="26337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РЕЗУЛЬТАТЫ КОНТРОЛЬНОЙ ДЕЯТЕЛЬНОСТИ КОМИТЕТА И ДРУГИЕ</a:t>
            </a:r>
            <a:endParaRPr lang="ru-RU" sz="14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5808364" y="2820876"/>
            <a:ext cx="22400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РАЗМЕЩЕНИЕ ВСЕХ КОРРЕКТИРОВОК РЕШЕНИЯ О БЮДЖЕТЕ</a:t>
            </a:r>
            <a:endParaRPr lang="ru-RU" sz="1400" dirty="0"/>
          </a:p>
        </p:txBody>
      </p:sp>
      <p:sp>
        <p:nvSpPr>
          <p:cNvPr id="48" name="Заголовок 1"/>
          <p:cNvSpPr txBox="1">
            <a:spLocks/>
          </p:cNvSpPr>
          <p:nvPr/>
        </p:nvSpPr>
        <p:spPr>
          <a:xfrm>
            <a:off x="-25200" y="155679"/>
            <a:ext cx="6218408" cy="10227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ОТКРЫТОСТЬ БЮДЖЕТНЫХ ДАННЫХ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ПЕРЕЧЕНЬ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ИНФОРМАЦИИ ДЛЯ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ПОЭТАПНОГО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МОНИТОРИНГА, ПРОВОДИМОГО ДЕПАРТАМЕНТОМ ФИНАНСОВ  </a:t>
            </a:r>
            <a:r>
              <a:rPr lang="ru-RU" sz="28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b="1" dirty="0">
              <a:solidFill>
                <a:srgbClr val="FFC000"/>
              </a:solidFill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212488" y="1390229"/>
            <a:ext cx="4005553" cy="2084475"/>
            <a:chOff x="6730097" y="2426474"/>
            <a:chExt cx="5319443" cy="1112481"/>
          </a:xfrm>
        </p:grpSpPr>
        <p:sp>
          <p:nvSpPr>
            <p:cNvPr id="72" name="Google Shape;172;p22"/>
            <p:cNvSpPr/>
            <p:nvPr/>
          </p:nvSpPr>
          <p:spPr>
            <a:xfrm>
              <a:off x="6730097" y="2426474"/>
              <a:ext cx="5319443" cy="11124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6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РАЗМЕСТИВШИХ ПУБЛИЧНЫЕ СВЕДЕНИЯ СВОЕВРЕМЕННО И ПРАВИЛЬНО СОСТАВЛЯЕТ </a:t>
              </a: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8609616" y="2826269"/>
              <a:ext cx="1737539" cy="312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97,4% </a:t>
              </a:r>
              <a:endParaRPr lang="ru-RU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8" name="Рисунок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5353" y="2861995"/>
            <a:ext cx="384775" cy="486572"/>
          </a:xfrm>
          <a:prstGeom prst="rect">
            <a:avLst/>
          </a:prstGeom>
        </p:spPr>
      </p:pic>
      <p:cxnSp>
        <p:nvCxnSpPr>
          <p:cNvPr id="82" name="Прямая соединительная линия 81"/>
          <p:cNvCxnSpPr/>
          <p:nvPr/>
        </p:nvCxnSpPr>
        <p:spPr>
          <a:xfrm flipH="1">
            <a:off x="4247472" y="1510253"/>
            <a:ext cx="10160" cy="4894877"/>
          </a:xfrm>
          <a:prstGeom prst="line">
            <a:avLst/>
          </a:prstGeom>
          <a:ln w="3810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16511" y="142770"/>
            <a:ext cx="1225964" cy="125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DCC1F2EB-1133-47B3-A9E8-2F6D86B65947}"/>
              </a:ext>
            </a:extLst>
          </p:cNvPr>
          <p:cNvCxnSpPr/>
          <p:nvPr/>
        </p:nvCxnSpPr>
        <p:spPr>
          <a:xfrm flipV="1">
            <a:off x="8842075" y="781920"/>
            <a:ext cx="219100" cy="3084"/>
          </a:xfrm>
          <a:prstGeom prst="straightConnector1">
            <a:avLst/>
          </a:prstGeom>
          <a:ln w="38100">
            <a:solidFill>
              <a:schemeClr val="accent6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9DF55DE2-B061-4A2C-B1EA-72188C7CA398}"/>
              </a:ext>
            </a:extLst>
          </p:cNvPr>
          <p:cNvCxnSpPr/>
          <p:nvPr/>
        </p:nvCxnSpPr>
        <p:spPr>
          <a:xfrm>
            <a:off x="8419381" y="4166558"/>
            <a:ext cx="309830" cy="15204"/>
          </a:xfrm>
          <a:prstGeom prst="straightConnector1">
            <a:avLst/>
          </a:prstGeom>
          <a:ln w="38100">
            <a:solidFill>
              <a:schemeClr val="accent3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7B799883-5B88-455C-BFC9-08C3728E83D5}"/>
              </a:ext>
            </a:extLst>
          </p:cNvPr>
          <p:cNvCxnSpPr/>
          <p:nvPr/>
        </p:nvCxnSpPr>
        <p:spPr>
          <a:xfrm flipV="1">
            <a:off x="8522898" y="5191538"/>
            <a:ext cx="373654" cy="1564"/>
          </a:xfrm>
          <a:prstGeom prst="straightConnector1">
            <a:avLst/>
          </a:prstGeom>
          <a:ln w="38100">
            <a:solidFill>
              <a:schemeClr val="accent5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9" name="Прямая со стрелкой 48"/>
          <p:cNvCxnSpPr/>
          <p:nvPr/>
        </p:nvCxnSpPr>
        <p:spPr>
          <a:xfrm flipV="1">
            <a:off x="3985404" y="1268083"/>
            <a:ext cx="1492370" cy="8626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Рисунок 5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476779" y="2182786"/>
            <a:ext cx="2565698" cy="3527900"/>
          </a:xfrm>
          <a:prstGeom prst="rect">
            <a:avLst/>
          </a:prstGeom>
        </p:spPr>
      </p:pic>
      <p:sp>
        <p:nvSpPr>
          <p:cNvPr id="52" name="Google Shape;172;p22"/>
          <p:cNvSpPr/>
          <p:nvPr/>
        </p:nvSpPr>
        <p:spPr>
          <a:xfrm>
            <a:off x="9086471" y="1421860"/>
            <a:ext cx="3217673" cy="8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16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ИТОГИ РАБОТЫ ПО ПРЕДСТАВЛЕНИЮ БЮДЖЕТА ДЛЯ ГРАЖДАН В 2022</a:t>
            </a:r>
          </a:p>
        </p:txBody>
      </p:sp>
    </p:spTree>
    <p:extLst>
      <p:ext uri="{BB962C8B-B14F-4D97-AF65-F5344CB8AC3E}">
        <p14:creationId xmlns:p14="http://schemas.microsoft.com/office/powerpoint/2010/main" xmlns="" val="119350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Hexagon 19">
            <a:extLst>
              <a:ext uri="{FF2B5EF4-FFF2-40B4-BE49-F238E27FC236}">
                <a16:creationId xmlns:a16="http://schemas.microsoft.com/office/drawing/2014/main" xmlns="" id="{D64E2CD5-E28E-48FF-B2CA-2A6AB4240EF9}"/>
              </a:ext>
            </a:extLst>
          </p:cNvPr>
          <p:cNvSpPr/>
          <p:nvPr/>
        </p:nvSpPr>
        <p:spPr>
          <a:xfrm>
            <a:off x="1072709" y="2565577"/>
            <a:ext cx="5721383" cy="1226447"/>
          </a:xfrm>
          <a:prstGeom prst="hexagon">
            <a:avLst/>
          </a:prstGeom>
          <a:solidFill>
            <a:srgbClr val="62C1C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xmlns="" id="{D64E2CD5-E28E-48FF-B2CA-2A6AB4240EF9}"/>
              </a:ext>
            </a:extLst>
          </p:cNvPr>
          <p:cNvSpPr/>
          <p:nvPr/>
        </p:nvSpPr>
        <p:spPr>
          <a:xfrm>
            <a:off x="1098816" y="1163518"/>
            <a:ext cx="5695277" cy="1226447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7B73DA7-2504-4DC5-BC01-9D9E16525B28}"/>
              </a:ext>
            </a:extLst>
          </p:cNvPr>
          <p:cNvSpPr txBox="1"/>
          <p:nvPr/>
        </p:nvSpPr>
        <p:spPr>
          <a:xfrm>
            <a:off x="831305" y="6717992"/>
            <a:ext cx="1312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7512408" y="693168"/>
            <a:ext cx="5932055" cy="3073568"/>
            <a:chOff x="4750014" y="1397866"/>
            <a:chExt cx="5955509" cy="3085721"/>
          </a:xfrm>
        </p:grpSpPr>
        <p:grpSp>
          <p:nvGrpSpPr>
            <p:cNvPr id="46" name="Группа 45"/>
            <p:cNvGrpSpPr/>
            <p:nvPr/>
          </p:nvGrpSpPr>
          <p:grpSpPr>
            <a:xfrm>
              <a:off x="4750014" y="1397866"/>
              <a:ext cx="3152265" cy="3085721"/>
              <a:chOff x="8354499" y="951213"/>
              <a:chExt cx="3391821" cy="3085721"/>
            </a:xfrm>
          </p:grpSpPr>
          <p:pic>
            <p:nvPicPr>
              <p:cNvPr id="47" name="Рисунок 4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7435" b="12854"/>
              <a:stretch/>
            </p:blipFill>
            <p:spPr>
              <a:xfrm>
                <a:off x="8354499" y="951213"/>
                <a:ext cx="3391821" cy="3085721"/>
              </a:xfrm>
              <a:prstGeom prst="rect">
                <a:avLst/>
              </a:prstGeom>
            </p:spPr>
          </p:pic>
          <p:sp>
            <p:nvSpPr>
              <p:cNvPr id="48" name="자유형: 도형 181">
                <a:extLst>
                  <a:ext uri="{FF2B5EF4-FFF2-40B4-BE49-F238E27FC236}">
                    <a16:creationId xmlns:a16="http://schemas.microsoft.com/office/drawing/2014/main" xmlns="" id="{942E5BF6-5480-48FD-A012-8DC20D6680F5}"/>
                  </a:ext>
                </a:extLst>
              </p:cNvPr>
              <p:cNvSpPr/>
              <p:nvPr/>
            </p:nvSpPr>
            <p:spPr>
              <a:xfrm>
                <a:off x="10584491" y="3180466"/>
                <a:ext cx="217941" cy="240323"/>
              </a:xfrm>
              <a:custGeom>
                <a:avLst/>
                <a:gdLst>
                  <a:gd name="connsiteX0" fmla="*/ 144875 w 285750"/>
                  <a:gd name="connsiteY0" fmla="*/ 7144 h 390525"/>
                  <a:gd name="connsiteX1" fmla="*/ 7144 w 285750"/>
                  <a:gd name="connsiteY1" fmla="*/ 144875 h 390525"/>
                  <a:gd name="connsiteX2" fmla="*/ 135636 w 285750"/>
                  <a:gd name="connsiteY2" fmla="*/ 383381 h 390525"/>
                  <a:gd name="connsiteX3" fmla="*/ 154115 w 285750"/>
                  <a:gd name="connsiteY3" fmla="*/ 383381 h 390525"/>
                  <a:gd name="connsiteX4" fmla="*/ 282607 w 285750"/>
                  <a:gd name="connsiteY4" fmla="*/ 144875 h 390525"/>
                  <a:gd name="connsiteX5" fmla="*/ 144875 w 285750"/>
                  <a:gd name="connsiteY5" fmla="*/ 7144 h 390525"/>
                  <a:gd name="connsiteX6" fmla="*/ 144875 w 285750"/>
                  <a:gd name="connsiteY6" fmla="*/ 214217 h 390525"/>
                  <a:gd name="connsiteX7" fmla="*/ 75533 w 285750"/>
                  <a:gd name="connsiteY7" fmla="*/ 144875 h 390525"/>
                  <a:gd name="connsiteX8" fmla="*/ 144875 w 285750"/>
                  <a:gd name="connsiteY8" fmla="*/ 75533 h 390525"/>
                  <a:gd name="connsiteX9" fmla="*/ 214217 w 285750"/>
                  <a:gd name="connsiteY9" fmla="*/ 144875 h 390525"/>
                  <a:gd name="connsiteX10" fmla="*/ 144875 w 285750"/>
                  <a:gd name="connsiteY10" fmla="*/ 214217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5750" h="390525">
                    <a:moveTo>
                      <a:pt x="144875" y="7144"/>
                    </a:moveTo>
                    <a:cubicBezTo>
                      <a:pt x="68866" y="7144"/>
                      <a:pt x="7144" y="68961"/>
                      <a:pt x="7144" y="144875"/>
                    </a:cubicBezTo>
                    <a:cubicBezTo>
                      <a:pt x="7144" y="239173"/>
                      <a:pt x="130397" y="377571"/>
                      <a:pt x="135636" y="383381"/>
                    </a:cubicBezTo>
                    <a:cubicBezTo>
                      <a:pt x="140589" y="388906"/>
                      <a:pt x="149162" y="388906"/>
                      <a:pt x="154115" y="383381"/>
                    </a:cubicBezTo>
                    <a:cubicBezTo>
                      <a:pt x="159353" y="377571"/>
                      <a:pt x="282607" y="239173"/>
                      <a:pt x="282607" y="144875"/>
                    </a:cubicBezTo>
                    <a:cubicBezTo>
                      <a:pt x="282607" y="68961"/>
                      <a:pt x="220790" y="7144"/>
                      <a:pt x="144875" y="7144"/>
                    </a:cubicBezTo>
                    <a:close/>
                    <a:moveTo>
                      <a:pt x="144875" y="214217"/>
                    </a:moveTo>
                    <a:cubicBezTo>
                      <a:pt x="106680" y="214217"/>
                      <a:pt x="75533" y="183166"/>
                      <a:pt x="75533" y="144875"/>
                    </a:cubicBezTo>
                    <a:cubicBezTo>
                      <a:pt x="75533" y="106680"/>
                      <a:pt x="106585" y="75533"/>
                      <a:pt x="144875" y="75533"/>
                    </a:cubicBezTo>
                    <a:cubicBezTo>
                      <a:pt x="183166" y="75533"/>
                      <a:pt x="214217" y="106585"/>
                      <a:pt x="214217" y="144875"/>
                    </a:cubicBezTo>
                    <a:cubicBezTo>
                      <a:pt x="214217" y="183166"/>
                      <a:pt x="183071" y="214217"/>
                      <a:pt x="144875" y="214217"/>
                    </a:cubicBez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ko-KR" altLang="en-US" sz="1400"/>
              </a:p>
            </p:txBody>
          </p:sp>
          <p:sp>
            <p:nvSpPr>
              <p:cNvPr id="49" name="자유형: 도형 181">
                <a:extLst>
                  <a:ext uri="{FF2B5EF4-FFF2-40B4-BE49-F238E27FC236}">
                    <a16:creationId xmlns:a16="http://schemas.microsoft.com/office/drawing/2014/main" xmlns="" id="{942E5BF6-5480-48FD-A012-8DC20D6680F5}"/>
                  </a:ext>
                </a:extLst>
              </p:cNvPr>
              <p:cNvSpPr/>
              <p:nvPr/>
            </p:nvSpPr>
            <p:spPr>
              <a:xfrm>
                <a:off x="10923574" y="2355228"/>
                <a:ext cx="217941" cy="240323"/>
              </a:xfrm>
              <a:custGeom>
                <a:avLst/>
                <a:gdLst>
                  <a:gd name="connsiteX0" fmla="*/ 144875 w 285750"/>
                  <a:gd name="connsiteY0" fmla="*/ 7144 h 390525"/>
                  <a:gd name="connsiteX1" fmla="*/ 7144 w 285750"/>
                  <a:gd name="connsiteY1" fmla="*/ 144875 h 390525"/>
                  <a:gd name="connsiteX2" fmla="*/ 135636 w 285750"/>
                  <a:gd name="connsiteY2" fmla="*/ 383381 h 390525"/>
                  <a:gd name="connsiteX3" fmla="*/ 154115 w 285750"/>
                  <a:gd name="connsiteY3" fmla="*/ 383381 h 390525"/>
                  <a:gd name="connsiteX4" fmla="*/ 282607 w 285750"/>
                  <a:gd name="connsiteY4" fmla="*/ 144875 h 390525"/>
                  <a:gd name="connsiteX5" fmla="*/ 144875 w 285750"/>
                  <a:gd name="connsiteY5" fmla="*/ 7144 h 390525"/>
                  <a:gd name="connsiteX6" fmla="*/ 144875 w 285750"/>
                  <a:gd name="connsiteY6" fmla="*/ 214217 h 390525"/>
                  <a:gd name="connsiteX7" fmla="*/ 75533 w 285750"/>
                  <a:gd name="connsiteY7" fmla="*/ 144875 h 390525"/>
                  <a:gd name="connsiteX8" fmla="*/ 144875 w 285750"/>
                  <a:gd name="connsiteY8" fmla="*/ 75533 h 390525"/>
                  <a:gd name="connsiteX9" fmla="*/ 214217 w 285750"/>
                  <a:gd name="connsiteY9" fmla="*/ 144875 h 390525"/>
                  <a:gd name="connsiteX10" fmla="*/ 144875 w 285750"/>
                  <a:gd name="connsiteY10" fmla="*/ 214217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5750" h="390525">
                    <a:moveTo>
                      <a:pt x="144875" y="7144"/>
                    </a:moveTo>
                    <a:cubicBezTo>
                      <a:pt x="68866" y="7144"/>
                      <a:pt x="7144" y="68961"/>
                      <a:pt x="7144" y="144875"/>
                    </a:cubicBezTo>
                    <a:cubicBezTo>
                      <a:pt x="7144" y="239173"/>
                      <a:pt x="130397" y="377571"/>
                      <a:pt x="135636" y="383381"/>
                    </a:cubicBezTo>
                    <a:cubicBezTo>
                      <a:pt x="140589" y="388906"/>
                      <a:pt x="149162" y="388906"/>
                      <a:pt x="154115" y="383381"/>
                    </a:cubicBezTo>
                    <a:cubicBezTo>
                      <a:pt x="159353" y="377571"/>
                      <a:pt x="282607" y="239173"/>
                      <a:pt x="282607" y="144875"/>
                    </a:cubicBezTo>
                    <a:cubicBezTo>
                      <a:pt x="282607" y="68961"/>
                      <a:pt x="220790" y="7144"/>
                      <a:pt x="144875" y="7144"/>
                    </a:cubicBezTo>
                    <a:close/>
                    <a:moveTo>
                      <a:pt x="144875" y="214217"/>
                    </a:moveTo>
                    <a:cubicBezTo>
                      <a:pt x="106680" y="214217"/>
                      <a:pt x="75533" y="183166"/>
                      <a:pt x="75533" y="144875"/>
                    </a:cubicBezTo>
                    <a:cubicBezTo>
                      <a:pt x="75533" y="106680"/>
                      <a:pt x="106585" y="75533"/>
                      <a:pt x="144875" y="75533"/>
                    </a:cubicBezTo>
                    <a:cubicBezTo>
                      <a:pt x="183166" y="75533"/>
                      <a:pt x="214217" y="106585"/>
                      <a:pt x="214217" y="144875"/>
                    </a:cubicBezTo>
                    <a:cubicBezTo>
                      <a:pt x="214217" y="183166"/>
                      <a:pt x="183071" y="214217"/>
                      <a:pt x="144875" y="214217"/>
                    </a:cubicBez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ko-KR" altLang="en-US" sz="1400"/>
              </a:p>
            </p:txBody>
          </p:sp>
          <p:sp>
            <p:nvSpPr>
              <p:cNvPr id="50" name="자유형: 도형 181">
                <a:extLst>
                  <a:ext uri="{FF2B5EF4-FFF2-40B4-BE49-F238E27FC236}">
                    <a16:creationId xmlns:a16="http://schemas.microsoft.com/office/drawing/2014/main" xmlns="" id="{942E5BF6-5480-48FD-A012-8DC20D6680F5}"/>
                  </a:ext>
                </a:extLst>
              </p:cNvPr>
              <p:cNvSpPr/>
              <p:nvPr/>
            </p:nvSpPr>
            <p:spPr>
              <a:xfrm>
                <a:off x="9095998" y="2631783"/>
                <a:ext cx="217941" cy="240323"/>
              </a:xfrm>
              <a:custGeom>
                <a:avLst/>
                <a:gdLst>
                  <a:gd name="connsiteX0" fmla="*/ 144875 w 285750"/>
                  <a:gd name="connsiteY0" fmla="*/ 7144 h 390525"/>
                  <a:gd name="connsiteX1" fmla="*/ 7144 w 285750"/>
                  <a:gd name="connsiteY1" fmla="*/ 144875 h 390525"/>
                  <a:gd name="connsiteX2" fmla="*/ 135636 w 285750"/>
                  <a:gd name="connsiteY2" fmla="*/ 383381 h 390525"/>
                  <a:gd name="connsiteX3" fmla="*/ 154115 w 285750"/>
                  <a:gd name="connsiteY3" fmla="*/ 383381 h 390525"/>
                  <a:gd name="connsiteX4" fmla="*/ 282607 w 285750"/>
                  <a:gd name="connsiteY4" fmla="*/ 144875 h 390525"/>
                  <a:gd name="connsiteX5" fmla="*/ 144875 w 285750"/>
                  <a:gd name="connsiteY5" fmla="*/ 7144 h 390525"/>
                  <a:gd name="connsiteX6" fmla="*/ 144875 w 285750"/>
                  <a:gd name="connsiteY6" fmla="*/ 214217 h 390525"/>
                  <a:gd name="connsiteX7" fmla="*/ 75533 w 285750"/>
                  <a:gd name="connsiteY7" fmla="*/ 144875 h 390525"/>
                  <a:gd name="connsiteX8" fmla="*/ 144875 w 285750"/>
                  <a:gd name="connsiteY8" fmla="*/ 75533 h 390525"/>
                  <a:gd name="connsiteX9" fmla="*/ 214217 w 285750"/>
                  <a:gd name="connsiteY9" fmla="*/ 144875 h 390525"/>
                  <a:gd name="connsiteX10" fmla="*/ 144875 w 285750"/>
                  <a:gd name="connsiteY10" fmla="*/ 214217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5750" h="390525">
                    <a:moveTo>
                      <a:pt x="144875" y="7144"/>
                    </a:moveTo>
                    <a:cubicBezTo>
                      <a:pt x="68866" y="7144"/>
                      <a:pt x="7144" y="68961"/>
                      <a:pt x="7144" y="144875"/>
                    </a:cubicBezTo>
                    <a:cubicBezTo>
                      <a:pt x="7144" y="239173"/>
                      <a:pt x="130397" y="377571"/>
                      <a:pt x="135636" y="383381"/>
                    </a:cubicBezTo>
                    <a:cubicBezTo>
                      <a:pt x="140589" y="388906"/>
                      <a:pt x="149162" y="388906"/>
                      <a:pt x="154115" y="383381"/>
                    </a:cubicBezTo>
                    <a:cubicBezTo>
                      <a:pt x="159353" y="377571"/>
                      <a:pt x="282607" y="239173"/>
                      <a:pt x="282607" y="144875"/>
                    </a:cubicBezTo>
                    <a:cubicBezTo>
                      <a:pt x="282607" y="68961"/>
                      <a:pt x="220790" y="7144"/>
                      <a:pt x="144875" y="7144"/>
                    </a:cubicBezTo>
                    <a:close/>
                    <a:moveTo>
                      <a:pt x="144875" y="214217"/>
                    </a:moveTo>
                    <a:cubicBezTo>
                      <a:pt x="106680" y="214217"/>
                      <a:pt x="75533" y="183166"/>
                      <a:pt x="75533" y="144875"/>
                    </a:cubicBezTo>
                    <a:cubicBezTo>
                      <a:pt x="75533" y="106680"/>
                      <a:pt x="106585" y="75533"/>
                      <a:pt x="144875" y="75533"/>
                    </a:cubicBezTo>
                    <a:cubicBezTo>
                      <a:pt x="183166" y="75533"/>
                      <a:pt x="214217" y="106585"/>
                      <a:pt x="214217" y="144875"/>
                    </a:cubicBezTo>
                    <a:cubicBezTo>
                      <a:pt x="214217" y="183166"/>
                      <a:pt x="183071" y="214217"/>
                      <a:pt x="144875" y="214217"/>
                    </a:cubicBez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ko-KR" altLang="en-US" sz="1400"/>
              </a:p>
            </p:txBody>
          </p:sp>
        </p:grpSp>
        <p:sp>
          <p:nvSpPr>
            <p:cNvPr id="51" name="Прямоугольник 50"/>
            <p:cNvSpPr/>
            <p:nvPr/>
          </p:nvSpPr>
          <p:spPr>
            <a:xfrm>
              <a:off x="6088220" y="3842997"/>
              <a:ext cx="1072751" cy="308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Г.П. ИГРИМ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6056108" y="3017705"/>
              <a:ext cx="4649415" cy="39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Г.П. БЕРЕЗОВО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5141408" y="3344803"/>
              <a:ext cx="4649415" cy="39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С.П. ПРИПОЛЯРНЫЙ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4" name="Заголовок 1"/>
          <p:cNvSpPr txBox="1">
            <a:spLocks/>
          </p:cNvSpPr>
          <p:nvPr/>
        </p:nvSpPr>
        <p:spPr>
          <a:xfrm>
            <a:off x="670560" y="-9528"/>
            <a:ext cx="10136598" cy="9007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МОНИТОРИНГ ОЦЕНКИ КАЧЕСТВА ОРГАНИЗАЦИИ И ОСУЩЕСТВЛЕНИЯ БЮДЖЕТНОГО ПРОЦЕССА</a:t>
            </a:r>
            <a:r>
              <a:rPr lang="en-US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 ПОСЕЛЕНИЙ БЕРЕЗОВСКОГО РАЙОНА И МЕЖДУ ГЛАВНЫМИ РАСПОРЯДИТЕЛЯМИ БЮДЖЕТНЫХ СРЕДСТВ БЮДЖЕТА РАЙОНА 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50190" y="1321730"/>
            <a:ext cx="4834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ЛИДИРУЮЩИЕ ПОСЕЛЕНИЯ </a:t>
            </a: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КАЧЕСТВУ ОРГАНИЗАЦИИ БЮДЖЕТНОГО ПРОЦЕССА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87551" y="2584788"/>
            <a:ext cx="51133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СРЕДНЯЯ СВОДНАЯ ОЦЕНКА КАЧЕСТВА </a:t>
            </a: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ФИНАНСОВОГО МЕНЕДЖМЕНТА ПО ПОСЕЛЕНИЯМ</a:t>
            </a: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БЕРЕЗОВСКОГО РАЙОНА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55 БАЛЛОВ</a:t>
            </a:r>
            <a:endParaRPr lang="ru-RU" b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8728" y="1068692"/>
            <a:ext cx="1031462" cy="1031462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084" y="2618913"/>
            <a:ext cx="1023464" cy="102346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2973805" y="3964205"/>
            <a:ext cx="7421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СРЕДНЯЯ ИТОГОВАЯ ОЦЕНКА В РАЗРЕЗЕ ГРУПП ГРБС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1305" y="4509856"/>
            <a:ext cx="479285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73 БАЛЛОВ ПО 90-БАЛЛЬНОЙ ШКАЛЕ (ГРУППА ГРБС, ИМЕЮЩИЕ В ВЕДОМСТВЕ МУНИЦИПАЛЬНЫЕ УЧРЕЖДЕНИЯ)</a:t>
            </a:r>
          </a:p>
          <a:p>
            <a:endParaRPr lang="en-US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ИТОГОВАЯ ОЦЕНКА СОХРАНИЛА СВОЙ УРОВЕНЬ 2020 ГОДА</a:t>
            </a:r>
          </a:p>
          <a:p>
            <a:pPr marL="285750" indent="-285750">
              <a:buFontTx/>
              <a:buChar char="-"/>
            </a:pP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00863" y="4448301"/>
            <a:ext cx="52889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58 БАЛЛОВ ПО 60-БАЛЛЬНОЙ ШКАЛЕ (ГРУППА ГРБС, НЕ ИМЕЮЩИЕ В ВЕДОМСТВЕ МУНИЦИПАЛЬНЫЕ УЧРЕЖДЕНИЯ)</a:t>
            </a:r>
          </a:p>
          <a:p>
            <a:endParaRPr lang="en-US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ВЫШЕ ИТОГОВОЙ ОЦЕНКИ ПО ИТОГАМ </a:t>
            </a:r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2020 </a:t>
            </a:r>
            <a:r>
              <a:rPr lang="ru-RU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ГОДА (СРЕДНИЙ БАЛЛ 2020 ГОДА СОСТАВЛЯЛ 62 БАЛЛА ИЗ 65-БАЛЛЬНОЙ ШКАЛЫ)</a:t>
            </a: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43404" y="149472"/>
            <a:ext cx="1228722" cy="12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3716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Прямоугольник 65"/>
          <p:cNvSpPr/>
          <p:nvPr/>
        </p:nvSpPr>
        <p:spPr>
          <a:xfrm>
            <a:off x="6020071" y="-496982"/>
            <a:ext cx="6096000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B6E2E4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3542" y="186342"/>
            <a:ext cx="6096000" cy="6858000"/>
          </a:xfrm>
          <a:prstGeom prst="rect">
            <a:avLst/>
          </a:prstGeom>
          <a:gradFill>
            <a:gsLst>
              <a:gs pos="77000">
                <a:schemeClr val="accent2">
                  <a:lumMod val="20000"/>
                  <a:lumOff val="80000"/>
                  <a:alpha val="92000"/>
                </a:schemeClr>
              </a:gs>
              <a:gs pos="100000">
                <a:srgbClr val="A0C6C7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Google Shape;164;p22"/>
          <p:cNvSpPr txBox="1">
            <a:spLocks/>
          </p:cNvSpPr>
          <p:nvPr/>
        </p:nvSpPr>
        <p:spPr>
          <a:xfrm>
            <a:off x="0" y="-59821"/>
            <a:ext cx="12192000" cy="13255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600"/>
              </a:lnSpc>
              <a:buSzPts val="3200"/>
            </a:pP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ПО УЛУЧШЕНИЮ ПОКАЗАТЕЛЕЙ ИСПОЛНЕНИЯ </a:t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БЮДЖЕТОВ И СОВЕРШЕНСТВОВАНИЕ БЮДЖЕТНОГО</a:t>
            </a:r>
            <a:b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ПРОЦЕССА В БЕРЕЗОВСКОМ РАЙОНЕ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84958" y="1592055"/>
            <a:ext cx="55580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ПРОВЕДЕНО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ЗАСЕДАНИЯ КОМИССИИ ПО МОБИЛИЗАЦИИ ДОПОЛНИТЕЛЬНЫХ ДОХОДОВ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 БЮДЖЕТ БЕРЕЗОВСКОГО РАЙОНА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31436" y="2725320"/>
            <a:ext cx="4231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СОКРАЩЕНИЕ НЕДОИМКИ ПО НАЛОГАМ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РАЗМЕРЕ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16,6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РУБЛЕЙ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80268" y="3728519"/>
            <a:ext cx="4110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ВЫПОЛНЕНИЕ ПЛАНОВЫХ НАЗНАЧЕНИЙ, ЗАПЛАНИРОВАННЫХ АДМИНИСТРАТОРАМИ ДОХОДОВ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100%</a:t>
            </a: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-348370" y="4916627"/>
            <a:ext cx="65914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СОКРАЩЕНИЕ ПРОСРОЧЕННОЙ ЗАДОЛЖЕННОСТИ 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БЮДЖЕТНЫМ КРЕДИТАМ, ПРЕДОСТАВЛЕННЫМ 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ЮР. ЛИЦАМ В РАЗМЕРЕ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85,6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РУБЛЕЙ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839308" y="1256493"/>
            <a:ext cx="449366" cy="449366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839308" y="2310392"/>
            <a:ext cx="449366" cy="449366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835425" y="3280488"/>
            <a:ext cx="449366" cy="449366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835425" y="4555418"/>
            <a:ext cx="449366" cy="449366"/>
          </a:xfrm>
          <a:prstGeom prst="rect">
            <a:avLst/>
          </a:prstGeom>
        </p:spPr>
      </p:pic>
      <p:sp>
        <p:nvSpPr>
          <p:cNvPr id="84" name="Прямоугольник 83"/>
          <p:cNvSpPr/>
          <p:nvPr/>
        </p:nvSpPr>
        <p:spPr>
          <a:xfrm>
            <a:off x="6528079" y="1826048"/>
            <a:ext cx="50799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ПОДГОТАВЛИВАЛИСЬ ВСЕ НЕОБХОДИМЫЕ НОРМАТИВНЫЕ АКТЫ, СВЯЗАННЫЕ С СОВЕРШЕНСТВОВАНИЕМ НОРМАТИВНО ПРАВОВОГО РЕГУЛИРОВАНИЯ В СФЕРЕ БЮДЖЕТНОГО ПРОЦЕССА БЕРЕЗОВСКОГО РАЙОНА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7891891" y="3502919"/>
            <a:ext cx="2553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ПРОЕКТОВ РЕШЕНИЙ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7526398" y="4233266"/>
            <a:ext cx="3556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64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ПРОЕКТА РАСПОРЯЖЕНИЙ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ПОСТАНОВЛЕНИЙ 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7901085" y="5219854"/>
            <a:ext cx="2556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 ПРИКАЗА КОМИТЕТА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8" name="Рисунок 87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843388" y="1396198"/>
            <a:ext cx="449366" cy="449366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925481" y="3053553"/>
            <a:ext cx="449366" cy="449366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925481" y="3830853"/>
            <a:ext cx="449366" cy="449366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961244" y="4856110"/>
            <a:ext cx="449366" cy="449366"/>
          </a:xfrm>
          <a:prstGeom prst="rect">
            <a:avLst/>
          </a:prstGeom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31260" y="-254377"/>
            <a:ext cx="1234187" cy="126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4408" y="5846668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4509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3" name="Прямоугольник 452"/>
          <p:cNvSpPr/>
          <p:nvPr/>
        </p:nvSpPr>
        <p:spPr>
          <a:xfrm>
            <a:off x="39971" y="2174734"/>
            <a:ext cx="12191673" cy="1694491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868469" y="1257973"/>
            <a:ext cx="335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ОПЕРАТИВНО ПОДГОТАВЛИВАЛИСЬ И КОНТРОЛИРОВАЛИСЬ РЕШЕНИЯ АДМИНИСТРАЦИИ РАЙОНА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4874185" y="1375098"/>
            <a:ext cx="18701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ПРИНЯТЫ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РАСПОРЯЖЕНИЯ 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7575366" y="1365003"/>
            <a:ext cx="35693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ВЫДЕЛЕНЫ СРЕДСТВА ИЗ РЕЗЕРВНОГО ФОНДА В СУММЕ</a:t>
            </a:r>
          </a:p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2,1 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РУБЛЕЙ НАПРАВЛЕННЫЕ: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4" name="Группа 123"/>
          <p:cNvGrpSpPr/>
          <p:nvPr/>
        </p:nvGrpSpPr>
        <p:grpSpPr>
          <a:xfrm>
            <a:off x="377251" y="2233038"/>
            <a:ext cx="11303290" cy="1325124"/>
            <a:chOff x="139284" y="2604092"/>
            <a:chExt cx="10332124" cy="1325124"/>
          </a:xfrm>
        </p:grpSpPr>
        <p:sp>
          <p:nvSpPr>
            <p:cNvPr id="125" name="Прямоугольник 124"/>
            <p:cNvSpPr/>
            <p:nvPr/>
          </p:nvSpPr>
          <p:spPr>
            <a:xfrm>
              <a:off x="334737" y="3405996"/>
              <a:ext cx="995430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НА ВЫПЛАТЫ ЕДИНОВРЕМЕННОЙ МАТЕРИАЛЬНОЙ ПОМОЩИ ЖИТЕЛЯМ СП. САРАНПАУЛЬ, </a:t>
              </a:r>
            </a:p>
            <a:p>
              <a:pPr algn="ctr"/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ПОСТРАДАВШИМ В РЕЗУЛЬТАТЕ ЧРЕЗВЫЧАЙНЫХ СИТУАЦИЙ В 2022 ГОДУ</a:t>
              </a: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334737" y="2909151"/>
              <a:ext cx="1013667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НА ЗАВЕРШЕНИЕ ПОЛНОГО КОМПЛЕКСА РАБОТ НА ОБЪЕКТЕ И ВВОДА ОБЪЕКТА В </a:t>
              </a:r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ЭКСПЛУАТАЦИЮ  </a:t>
              </a:r>
            </a:p>
            <a:p>
              <a:pPr algn="ctr"/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«</a:t>
              </a:r>
              <a:r>
                <a:rPr lang="ru-RU" sz="1400" b="1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ОБРАЗОВАТЕЛЬНО-КУЛЬТУРНЫЙ КОМПЛЕКС В С. ТЕГИ»</a:t>
              </a:r>
            </a:p>
          </p:txBody>
        </p:sp>
        <p:sp>
          <p:nvSpPr>
            <p:cNvPr id="127" name="Прямоугольник 126"/>
            <p:cNvSpPr/>
            <p:nvPr/>
          </p:nvSpPr>
          <p:spPr>
            <a:xfrm>
              <a:off x="139284" y="2604092"/>
              <a:ext cx="1030090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НА ИСПОЛНЕНИЕ ПОРУЧЕНИЙ РЕГИОНАЛЬНОГО ОПЕР ШТАБА ПО ПРЕДУПРЕЖДЕНИЮ ЗАВОЗА И РАСПРОСТРАНЕНИЮ </a:t>
              </a:r>
              <a:r>
                <a:rPr lang="en-US" sz="1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COVID-19</a:t>
              </a:r>
              <a:endParaRPr lang="ru-RU" sz="1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2" name="Google Shape;164;p22"/>
          <p:cNvSpPr txBox="1">
            <a:spLocks/>
          </p:cNvSpPr>
          <p:nvPr/>
        </p:nvSpPr>
        <p:spPr>
          <a:xfrm>
            <a:off x="-116166" y="-74290"/>
            <a:ext cx="1251924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ts val="3200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ПО УЛУЧШЕНИЮ ПОКАЗАТЕЛЕЙ ИСПОЛНЕНИЯ</a:t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БЮДЖЕТОВ И СОВЕРШЕНСТВОВАНИЕ БЮДЖЕТНОГО</a:t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ПРОЦЕССА В БЕРЕЗОВСКОМ РАЙОНЕ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2258837" y="3880624"/>
            <a:ext cx="967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 ОТНОШЕНИИ ОТЧЕТНОЙ ДЕЯТЕЛЬНОСТИ В 2022 ГОДУ КОМИТЕТОМ:</a:t>
            </a:r>
          </a:p>
        </p:txBody>
      </p:sp>
      <p:sp>
        <p:nvSpPr>
          <p:cNvPr id="140" name="Прямоугольник 139"/>
          <p:cNvSpPr/>
          <p:nvPr/>
        </p:nvSpPr>
        <p:spPr>
          <a:xfrm>
            <a:off x="298637" y="4773306"/>
            <a:ext cx="54070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ПРОВЕДЕНА СВЕРКА БЮДЖЕТНЫХ ДАННЫХ </a:t>
            </a:r>
            <a:r>
              <a:rPr lang="ru-RU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ГЛАВНЫХ </a:t>
            </a: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АДМИНИСТРАТОРОВ ДОХОДОВ БЮДЖЕТА БЕРЕЗОВСКОГО РАЙОНА ПО ПОСТУПИВШИМ ДОХОДАМ В БЮДЖЕТ БЕРЕЗОВСКОГО РАЙОНА</a:t>
            </a:r>
          </a:p>
        </p:txBody>
      </p:sp>
      <p:sp>
        <p:nvSpPr>
          <p:cNvPr id="142" name="Прямоугольник 141"/>
          <p:cNvSpPr/>
          <p:nvPr/>
        </p:nvSpPr>
        <p:spPr>
          <a:xfrm>
            <a:off x="5966214" y="4705820"/>
            <a:ext cx="64008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ПРОВЕРЕНА ГОДОВАЯ БЮДЖЕТНАЯ ОТЧЕТНОСТЬ 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ГЛАВНЫХ РАСПОРЯДИТЕЛЕЙ БЮДЖЕТНЫХ СРЕДСТВ </a:t>
            </a:r>
          </a:p>
          <a:p>
            <a:pPr algn="ctr"/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ОБ ИСПОЛНЕНИИ БЮДЖЕТА БЕРЕЗОВСКОГО РАЙОНА, БЮДЖЕТНАЯ ОТЧЕТНОСТЬ </a:t>
            </a:r>
            <a: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ГОРОДСКИХ И 4 СЕЛЬСКИХ ПОСЕЛЕНИЙ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РАЙОНА ОБ ИСПОЛНЕНИИ БЮДЖЕТОВ ПОСЕЛЕНИЙ </a:t>
            </a:r>
          </a:p>
          <a:p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7347" y="2169456"/>
            <a:ext cx="431760" cy="432213"/>
          </a:xfrm>
          <a:prstGeom prst="rect">
            <a:avLst/>
          </a:prstGeom>
        </p:spPr>
      </p:pic>
      <p:pic>
        <p:nvPicPr>
          <p:cNvPr id="146" name="Рисунок 1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746" y="1303408"/>
            <a:ext cx="662418" cy="662418"/>
          </a:xfrm>
          <a:prstGeom prst="rect">
            <a:avLst/>
          </a:prstGeom>
        </p:spPr>
      </p:pic>
      <p:pic>
        <p:nvPicPr>
          <p:cNvPr id="454" name="Рисунок 4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076702" y="1305419"/>
            <a:ext cx="739274" cy="739274"/>
          </a:xfrm>
          <a:prstGeom prst="rect">
            <a:avLst/>
          </a:prstGeom>
        </p:spPr>
      </p:pic>
      <p:pic>
        <p:nvPicPr>
          <p:cNvPr id="455" name="Рисунок 4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856659" y="1305419"/>
            <a:ext cx="739274" cy="739274"/>
          </a:xfrm>
          <a:prstGeom prst="rect">
            <a:avLst/>
          </a:prstGeom>
        </p:spPr>
      </p:pic>
      <p:pic>
        <p:nvPicPr>
          <p:cNvPr id="456" name="Рисунок 4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04562" y="4264800"/>
            <a:ext cx="499462" cy="499462"/>
          </a:xfrm>
          <a:prstGeom prst="rect">
            <a:avLst/>
          </a:prstGeom>
        </p:spPr>
      </p:pic>
      <p:pic>
        <p:nvPicPr>
          <p:cNvPr id="457" name="Рисунок 4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01951" y="4257564"/>
            <a:ext cx="499462" cy="499462"/>
          </a:xfrm>
          <a:prstGeom prst="rect">
            <a:avLst/>
          </a:prstGeom>
        </p:spPr>
      </p:pic>
      <p:pic>
        <p:nvPicPr>
          <p:cNvPr id="147" name="Рисунок 1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2709720">
            <a:off x="10872805" y="1652619"/>
            <a:ext cx="1177960" cy="1177960"/>
          </a:xfrm>
          <a:prstGeom prst="rect">
            <a:avLst/>
          </a:prstGeom>
        </p:spPr>
      </p:pic>
      <p:pic>
        <p:nvPicPr>
          <p:cNvPr id="12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896082" y="120769"/>
            <a:ext cx="1192401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641815" y="3548754"/>
            <a:ext cx="108899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ПРИОБРЕТЕНИЕ ПРОДУКТОВ ПИТАНИЯ ДЛЯ ЛИЦ, ЗАНЯТЫХ НА ТУШЕНИИ ЛЕСНЫХ ПОЖАРОВ В БЕРЕЗОВСКОМ РАЙОНЕ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4940" y="2579690"/>
            <a:ext cx="544527" cy="408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637" y="3121702"/>
            <a:ext cx="562709" cy="3165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186" y="3471574"/>
            <a:ext cx="518346" cy="38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698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164;p22"/>
          <p:cNvSpPr txBox="1">
            <a:spLocks/>
          </p:cNvSpPr>
          <p:nvPr/>
        </p:nvSpPr>
        <p:spPr>
          <a:xfrm>
            <a:off x="228600" y="163902"/>
            <a:ext cx="10433649" cy="968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ts val="3200"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РАБОТА ПО УЛУЧШЕНИЮ ПОКАЗАТЕЛЕЙ ИСПОЛНЕНИЯ БЮДЖЕТОВ И СОВЕРШЕНСТВОВАНИЕ БЮДЖЕТНОГО ПРОЦЕССА В БЕРЕЗОВСКОМ РАЙОНЕ</a:t>
            </a:r>
            <a:endParaRPr lang="ru-RU" sz="2800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304407" y="2753475"/>
            <a:ext cx="32624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ПРОВЕДЕНО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КОНТРОЛЬНЫХ МЕРОПРИЯТИЙ, ВЫЯВЛЕНЫ 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УСТРАНЕНЫ НАРУШЕНИЯ 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СУММУ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12,9 МЛН. РУБ.,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НИХ УСТРАНЕНЫ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НАРУШЕНИЯ </a:t>
            </a:r>
            <a:endParaRPr lang="ru-RU" sz="16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01.01.23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СУММУ 7,8 МЛН. РУБ.</a:t>
            </a: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88214" y="2655333"/>
            <a:ext cx="4203512" cy="35394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КОМИТЕТ ПО ФИНАНСАМ - ОРГАН, УПОЛНОМОЧЕННЫЙ НА ОСУЩЕСТВЛЕНИЕ КОНТРОЛЯ В СООТВЕТСТВИИ 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Ч. 5 СТАТЬИ 99 № 44-ФЗ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ОТЧЕТНОМ ПЕРИОДЕ НА КОНТРОЛЬ ПОСТУПИЛО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914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ДОКУМЕНТОВ, В Т.Ч.: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ПЛАНОВ-ГРАФИКОВ - 481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ИНФОРМАЦИЙ О КОНТРАКТЕ - 609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ИНФОРМАЦИЙ ОБ ИЗМЕНЕНИИ УСЛОВИЙ КОНТРАКТА – 324</a:t>
            </a:r>
          </a:p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ИНФОРМАЦИЙ ОБ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ИСПОЛНЕНИИ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УСЛОВИЙ КОНТРАКТА –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2 394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513608" y="2465941"/>
            <a:ext cx="46608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КОМИТЕТОМ ОБЕСПЕЧИВАЛОСЬ САНКЦИОНИРОВАНИЕ РАСХОДОВ, ПРОВОДИМЫХ ГЛАВНЫМИ РАСПОРЯДИТЕЛЯМИ И ПОЛУЧАТЕЛЯМИ СРЕДСТВ БЮДЖЕТА РАЙОНА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130319" y="3658586"/>
            <a:ext cx="37471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2022 ГОДУ КОМИТЕТ ОБСЛУЖИВАЛ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125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ЛИЦЕВЫХ СЧЕТОВ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687577" y="4478386"/>
            <a:ext cx="46326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ОБРАБОТАНО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51 849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ПЛАТЕЖНЫХ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ПОРУЧЕНИЙ - ОПЕРАЦИИ ПО СПИСАНИЮ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8063130" y="5195897"/>
            <a:ext cx="36629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23 908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ПЛАТЕЖНЫХ ПОРУЧЕНИЙ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ЗАЧИСЛЕНИЮ ДЕНЕЖНЫХ СРЕДСТВ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3340" y="1331884"/>
            <a:ext cx="1123640" cy="11236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2185" y="1375016"/>
            <a:ext cx="1131060" cy="11310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63007" y="1157211"/>
            <a:ext cx="1243382" cy="12433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693388" y="3396963"/>
            <a:ext cx="402474" cy="402474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693388" y="4180578"/>
            <a:ext cx="402474" cy="402474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693388" y="4920083"/>
            <a:ext cx="402474" cy="402474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81019" y="114967"/>
            <a:ext cx="1265228" cy="129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8401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76AEC187-14E5-4FB8-ABDB-5ACEE2913AD5}"/>
              </a:ext>
            </a:extLst>
          </p:cNvPr>
          <p:cNvGrpSpPr/>
          <p:nvPr/>
        </p:nvGrpSpPr>
        <p:grpSpPr>
          <a:xfrm>
            <a:off x="747997" y="2881771"/>
            <a:ext cx="1480313" cy="1316818"/>
            <a:chOff x="1380965" y="1465124"/>
            <a:chExt cx="2358792" cy="2715991"/>
          </a:xfrm>
        </p:grpSpPr>
        <p:pic>
          <p:nvPicPr>
            <p:cNvPr id="7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70FD28E0-0D13-4F65-AD58-D8F80275CD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8000000" flipV="1">
              <a:off x="538722" y="2656414"/>
              <a:ext cx="2715991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94516BF8-40AC-475A-91EB-CD8190E2C11A}"/>
                </a:ext>
              </a:extLst>
            </p:cNvPr>
            <p:cNvGrpSpPr/>
            <p:nvPr/>
          </p:nvGrpSpPr>
          <p:grpSpPr>
            <a:xfrm>
              <a:off x="1380965" y="2018710"/>
              <a:ext cx="2358792" cy="1608820"/>
              <a:chOff x="1380965" y="2018710"/>
              <a:chExt cx="2358792" cy="1608820"/>
            </a:xfrm>
          </p:grpSpPr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4E7A65C2-5FAA-4A79-A6B8-0ADFE3C7B297}"/>
                  </a:ext>
                </a:extLst>
              </p:cNvPr>
              <p:cNvSpPr/>
              <p:nvPr/>
            </p:nvSpPr>
            <p:spPr>
              <a:xfrm rot="14414865" flipH="1">
                <a:off x="1487101" y="2457044"/>
                <a:ext cx="661487" cy="873760"/>
              </a:xfrm>
              <a:prstGeom prst="parallelogram">
                <a:avLst>
                  <a:gd name="adj" fmla="val 76778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xmlns="" id="{ED5D4F9A-F3E1-49AE-8F47-06AFD9F9232C}"/>
                  </a:ext>
                </a:extLst>
              </p:cNvPr>
              <p:cNvSpPr/>
              <p:nvPr/>
            </p:nvSpPr>
            <p:spPr>
              <a:xfrm>
                <a:off x="1528770" y="2018710"/>
                <a:ext cx="2210987" cy="1608820"/>
              </a:xfrm>
              <a:custGeom>
                <a:avLst/>
                <a:gdLst>
                  <a:gd name="connsiteX0" fmla="*/ 1636300 w 2210987"/>
                  <a:gd name="connsiteY0" fmla="*/ 0 h 1608820"/>
                  <a:gd name="connsiteX1" fmla="*/ 2210987 w 2210987"/>
                  <a:gd name="connsiteY1" fmla="*/ 804410 h 1608820"/>
                  <a:gd name="connsiteX2" fmla="*/ 1636300 w 2210987"/>
                  <a:gd name="connsiteY2" fmla="*/ 1608820 h 1608820"/>
                  <a:gd name="connsiteX3" fmla="*/ 1636300 w 2210987"/>
                  <a:gd name="connsiteY3" fmla="*/ 1241341 h 1608820"/>
                  <a:gd name="connsiteX4" fmla="*/ 0 w 2210987"/>
                  <a:gd name="connsiteY4" fmla="*/ 1241341 h 1608820"/>
                  <a:gd name="connsiteX5" fmla="*/ 501792 w 2210987"/>
                  <a:gd name="connsiteY5" fmla="*/ 367479 h 1608820"/>
                  <a:gd name="connsiteX6" fmla="*/ 1636300 w 2210987"/>
                  <a:gd name="connsiteY6" fmla="*/ 367479 h 160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0987" h="1608820">
                    <a:moveTo>
                      <a:pt x="1636300" y="0"/>
                    </a:moveTo>
                    <a:lnTo>
                      <a:pt x="2210987" y="804410"/>
                    </a:lnTo>
                    <a:lnTo>
                      <a:pt x="1636300" y="1608820"/>
                    </a:lnTo>
                    <a:lnTo>
                      <a:pt x="1636300" y="1241341"/>
                    </a:lnTo>
                    <a:lnTo>
                      <a:pt x="0" y="1241341"/>
                    </a:lnTo>
                    <a:lnTo>
                      <a:pt x="501792" y="367479"/>
                    </a:lnTo>
                    <a:lnTo>
                      <a:pt x="1636300" y="367479"/>
                    </a:lnTo>
                    <a:close/>
                  </a:path>
                </a:pathLst>
              </a:custGeom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98A8B9EA-E278-40A5-847D-D2ABE774BDFB}"/>
              </a:ext>
            </a:extLst>
          </p:cNvPr>
          <p:cNvGrpSpPr/>
          <p:nvPr/>
        </p:nvGrpSpPr>
        <p:grpSpPr>
          <a:xfrm>
            <a:off x="3730215" y="2881771"/>
            <a:ext cx="1480313" cy="1316818"/>
            <a:chOff x="1380965" y="1465124"/>
            <a:chExt cx="2358792" cy="2715991"/>
          </a:xfrm>
        </p:grpSpPr>
        <p:pic>
          <p:nvPicPr>
            <p:cNvPr id="28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79078AF6-BBC3-4AAD-915B-0EA44A82AC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8000000" flipV="1">
              <a:off x="538723" y="2656414"/>
              <a:ext cx="2715991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C0EB1A64-1E66-4104-91F6-040CAB1E7C91}"/>
                </a:ext>
              </a:extLst>
            </p:cNvPr>
            <p:cNvGrpSpPr/>
            <p:nvPr/>
          </p:nvGrpSpPr>
          <p:grpSpPr>
            <a:xfrm>
              <a:off x="1380965" y="2018710"/>
              <a:ext cx="2358792" cy="1608820"/>
              <a:chOff x="1380965" y="2018710"/>
              <a:chExt cx="2358792" cy="1608820"/>
            </a:xfrm>
          </p:grpSpPr>
          <p:sp>
            <p:nvSpPr>
              <p:cNvPr id="30" name="Parallelogram 29">
                <a:extLst>
                  <a:ext uri="{FF2B5EF4-FFF2-40B4-BE49-F238E27FC236}">
                    <a16:creationId xmlns:a16="http://schemas.microsoft.com/office/drawing/2014/main" xmlns="" id="{58B05E53-E9B5-4C90-AE5F-B65108DFBF84}"/>
                  </a:ext>
                </a:extLst>
              </p:cNvPr>
              <p:cNvSpPr/>
              <p:nvPr/>
            </p:nvSpPr>
            <p:spPr>
              <a:xfrm rot="14414865" flipH="1">
                <a:off x="1487101" y="2457044"/>
                <a:ext cx="661487" cy="873760"/>
              </a:xfrm>
              <a:prstGeom prst="parallelogram">
                <a:avLst>
                  <a:gd name="adj" fmla="val 76778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xmlns="" id="{473169E9-F3D5-46E8-B19F-130952B175C2}"/>
                  </a:ext>
                </a:extLst>
              </p:cNvPr>
              <p:cNvSpPr/>
              <p:nvPr/>
            </p:nvSpPr>
            <p:spPr>
              <a:xfrm>
                <a:off x="1528770" y="2018710"/>
                <a:ext cx="2210987" cy="1608820"/>
              </a:xfrm>
              <a:custGeom>
                <a:avLst/>
                <a:gdLst>
                  <a:gd name="connsiteX0" fmla="*/ 1636300 w 2210987"/>
                  <a:gd name="connsiteY0" fmla="*/ 0 h 1608820"/>
                  <a:gd name="connsiteX1" fmla="*/ 2210987 w 2210987"/>
                  <a:gd name="connsiteY1" fmla="*/ 804410 h 1608820"/>
                  <a:gd name="connsiteX2" fmla="*/ 1636300 w 2210987"/>
                  <a:gd name="connsiteY2" fmla="*/ 1608820 h 1608820"/>
                  <a:gd name="connsiteX3" fmla="*/ 1636300 w 2210987"/>
                  <a:gd name="connsiteY3" fmla="*/ 1241341 h 1608820"/>
                  <a:gd name="connsiteX4" fmla="*/ 0 w 2210987"/>
                  <a:gd name="connsiteY4" fmla="*/ 1241341 h 1608820"/>
                  <a:gd name="connsiteX5" fmla="*/ 501792 w 2210987"/>
                  <a:gd name="connsiteY5" fmla="*/ 367479 h 1608820"/>
                  <a:gd name="connsiteX6" fmla="*/ 1636300 w 2210987"/>
                  <a:gd name="connsiteY6" fmla="*/ 367479 h 160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0987" h="1608820">
                    <a:moveTo>
                      <a:pt x="1636300" y="0"/>
                    </a:moveTo>
                    <a:lnTo>
                      <a:pt x="2210987" y="804410"/>
                    </a:lnTo>
                    <a:lnTo>
                      <a:pt x="1636300" y="1608820"/>
                    </a:lnTo>
                    <a:lnTo>
                      <a:pt x="1636300" y="1241341"/>
                    </a:lnTo>
                    <a:lnTo>
                      <a:pt x="0" y="1241341"/>
                    </a:lnTo>
                    <a:lnTo>
                      <a:pt x="501792" y="367479"/>
                    </a:lnTo>
                    <a:lnTo>
                      <a:pt x="1636300" y="36747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90447E62-7051-490C-80F6-2A6580065172}"/>
              </a:ext>
            </a:extLst>
          </p:cNvPr>
          <p:cNvGrpSpPr/>
          <p:nvPr/>
        </p:nvGrpSpPr>
        <p:grpSpPr>
          <a:xfrm>
            <a:off x="6828169" y="2881771"/>
            <a:ext cx="1480313" cy="1316818"/>
            <a:chOff x="1380965" y="1465124"/>
            <a:chExt cx="2358792" cy="2715991"/>
          </a:xfrm>
        </p:grpSpPr>
        <p:pic>
          <p:nvPicPr>
            <p:cNvPr id="33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76A017CA-DC56-4AD4-97CC-1F0D0461AA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8000000" flipV="1">
              <a:off x="538723" y="2656414"/>
              <a:ext cx="2715991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C8A74223-20B8-47F4-999E-FD3CEDAF7D94}"/>
                </a:ext>
              </a:extLst>
            </p:cNvPr>
            <p:cNvGrpSpPr/>
            <p:nvPr/>
          </p:nvGrpSpPr>
          <p:grpSpPr>
            <a:xfrm>
              <a:off x="1380965" y="2018710"/>
              <a:ext cx="2358792" cy="1608820"/>
              <a:chOff x="1380965" y="2018710"/>
              <a:chExt cx="2358792" cy="1608820"/>
            </a:xfrm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xmlns="" id="{032EEAA9-8788-403F-9FC8-448949D4DCEF}"/>
                  </a:ext>
                </a:extLst>
              </p:cNvPr>
              <p:cNvSpPr/>
              <p:nvPr/>
            </p:nvSpPr>
            <p:spPr>
              <a:xfrm rot="14414865" flipH="1">
                <a:off x="1487101" y="2457044"/>
                <a:ext cx="661487" cy="873760"/>
              </a:xfrm>
              <a:prstGeom prst="parallelogram">
                <a:avLst>
                  <a:gd name="adj" fmla="val 76778"/>
                </a:avLst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xmlns="" id="{FED6E5E0-A9A1-4BD9-9872-1F6BC4169E9E}"/>
                  </a:ext>
                </a:extLst>
              </p:cNvPr>
              <p:cNvSpPr/>
              <p:nvPr/>
            </p:nvSpPr>
            <p:spPr>
              <a:xfrm>
                <a:off x="1528770" y="2018710"/>
                <a:ext cx="2210987" cy="1608820"/>
              </a:xfrm>
              <a:custGeom>
                <a:avLst/>
                <a:gdLst>
                  <a:gd name="connsiteX0" fmla="*/ 1636300 w 2210987"/>
                  <a:gd name="connsiteY0" fmla="*/ 0 h 1608820"/>
                  <a:gd name="connsiteX1" fmla="*/ 2210987 w 2210987"/>
                  <a:gd name="connsiteY1" fmla="*/ 804410 h 1608820"/>
                  <a:gd name="connsiteX2" fmla="*/ 1636300 w 2210987"/>
                  <a:gd name="connsiteY2" fmla="*/ 1608820 h 1608820"/>
                  <a:gd name="connsiteX3" fmla="*/ 1636300 w 2210987"/>
                  <a:gd name="connsiteY3" fmla="*/ 1241341 h 1608820"/>
                  <a:gd name="connsiteX4" fmla="*/ 0 w 2210987"/>
                  <a:gd name="connsiteY4" fmla="*/ 1241341 h 1608820"/>
                  <a:gd name="connsiteX5" fmla="*/ 501792 w 2210987"/>
                  <a:gd name="connsiteY5" fmla="*/ 367479 h 1608820"/>
                  <a:gd name="connsiteX6" fmla="*/ 1636300 w 2210987"/>
                  <a:gd name="connsiteY6" fmla="*/ 367479 h 160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0987" h="1608820">
                    <a:moveTo>
                      <a:pt x="1636300" y="0"/>
                    </a:moveTo>
                    <a:lnTo>
                      <a:pt x="2210987" y="804410"/>
                    </a:lnTo>
                    <a:lnTo>
                      <a:pt x="1636300" y="1608820"/>
                    </a:lnTo>
                    <a:lnTo>
                      <a:pt x="1636300" y="1241341"/>
                    </a:lnTo>
                    <a:lnTo>
                      <a:pt x="0" y="1241341"/>
                    </a:lnTo>
                    <a:lnTo>
                      <a:pt x="501792" y="367479"/>
                    </a:lnTo>
                    <a:lnTo>
                      <a:pt x="1636300" y="36747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953D7AE2-3A1A-4098-96DF-804631F53263}"/>
              </a:ext>
            </a:extLst>
          </p:cNvPr>
          <p:cNvGrpSpPr/>
          <p:nvPr/>
        </p:nvGrpSpPr>
        <p:grpSpPr>
          <a:xfrm>
            <a:off x="10053203" y="2881771"/>
            <a:ext cx="1480313" cy="1316818"/>
            <a:chOff x="1380965" y="1465124"/>
            <a:chExt cx="2358792" cy="2715991"/>
          </a:xfrm>
        </p:grpSpPr>
        <p:pic>
          <p:nvPicPr>
            <p:cNvPr id="38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7563AE99-BB80-4057-9A22-5FB08A996A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8000000" flipV="1">
              <a:off x="538723" y="2656414"/>
              <a:ext cx="2715991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A6F5B39F-20F6-4003-9A75-1FF3343CC766}"/>
                </a:ext>
              </a:extLst>
            </p:cNvPr>
            <p:cNvGrpSpPr/>
            <p:nvPr/>
          </p:nvGrpSpPr>
          <p:grpSpPr>
            <a:xfrm>
              <a:off x="1380965" y="2018710"/>
              <a:ext cx="2358792" cy="1608820"/>
              <a:chOff x="1380965" y="2018710"/>
              <a:chExt cx="2358792" cy="1608820"/>
            </a:xfrm>
          </p:grpSpPr>
          <p:sp>
            <p:nvSpPr>
              <p:cNvPr id="40" name="Parallelogram 39">
                <a:extLst>
                  <a:ext uri="{FF2B5EF4-FFF2-40B4-BE49-F238E27FC236}">
                    <a16:creationId xmlns:a16="http://schemas.microsoft.com/office/drawing/2014/main" xmlns="" id="{C86697CE-DDC8-49D3-A1BF-619B11176AB2}"/>
                  </a:ext>
                </a:extLst>
              </p:cNvPr>
              <p:cNvSpPr/>
              <p:nvPr/>
            </p:nvSpPr>
            <p:spPr>
              <a:xfrm rot="14414865" flipH="1">
                <a:off x="1487101" y="2457044"/>
                <a:ext cx="661487" cy="873760"/>
              </a:xfrm>
              <a:prstGeom prst="parallelogram">
                <a:avLst>
                  <a:gd name="adj" fmla="val 76778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xmlns="" id="{F0112AB8-335A-464A-810B-1942F06CC9A1}"/>
                  </a:ext>
                </a:extLst>
              </p:cNvPr>
              <p:cNvSpPr/>
              <p:nvPr/>
            </p:nvSpPr>
            <p:spPr>
              <a:xfrm>
                <a:off x="1528770" y="2018710"/>
                <a:ext cx="2210987" cy="1608820"/>
              </a:xfrm>
              <a:custGeom>
                <a:avLst/>
                <a:gdLst>
                  <a:gd name="connsiteX0" fmla="*/ 1636300 w 2210987"/>
                  <a:gd name="connsiteY0" fmla="*/ 0 h 1608820"/>
                  <a:gd name="connsiteX1" fmla="*/ 2210987 w 2210987"/>
                  <a:gd name="connsiteY1" fmla="*/ 804410 h 1608820"/>
                  <a:gd name="connsiteX2" fmla="*/ 1636300 w 2210987"/>
                  <a:gd name="connsiteY2" fmla="*/ 1608820 h 1608820"/>
                  <a:gd name="connsiteX3" fmla="*/ 1636300 w 2210987"/>
                  <a:gd name="connsiteY3" fmla="*/ 1241341 h 1608820"/>
                  <a:gd name="connsiteX4" fmla="*/ 0 w 2210987"/>
                  <a:gd name="connsiteY4" fmla="*/ 1241341 h 1608820"/>
                  <a:gd name="connsiteX5" fmla="*/ 501792 w 2210987"/>
                  <a:gd name="connsiteY5" fmla="*/ 367479 h 1608820"/>
                  <a:gd name="connsiteX6" fmla="*/ 1636300 w 2210987"/>
                  <a:gd name="connsiteY6" fmla="*/ 367479 h 160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0987" h="1608820">
                    <a:moveTo>
                      <a:pt x="1636300" y="0"/>
                    </a:moveTo>
                    <a:lnTo>
                      <a:pt x="2210987" y="804410"/>
                    </a:lnTo>
                    <a:lnTo>
                      <a:pt x="1636300" y="1608820"/>
                    </a:lnTo>
                    <a:lnTo>
                      <a:pt x="1636300" y="1241341"/>
                    </a:lnTo>
                    <a:lnTo>
                      <a:pt x="0" y="1241341"/>
                    </a:lnTo>
                    <a:lnTo>
                      <a:pt x="501792" y="367479"/>
                    </a:lnTo>
                    <a:lnTo>
                      <a:pt x="1636300" y="36747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13184" y="4111396"/>
            <a:ext cx="12110062" cy="1578325"/>
            <a:chOff x="716834" y="4322024"/>
            <a:chExt cx="10677709" cy="157832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C4B6FA68-D726-472E-9169-1E0523838C32}"/>
                </a:ext>
              </a:extLst>
            </p:cNvPr>
            <p:cNvGrpSpPr/>
            <p:nvPr/>
          </p:nvGrpSpPr>
          <p:grpSpPr>
            <a:xfrm>
              <a:off x="9118362" y="4322024"/>
              <a:ext cx="2276181" cy="1578325"/>
              <a:chOff x="2551704" y="4151539"/>
              <a:chExt cx="926898" cy="157832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FCF24938-81D9-4C62-B991-5886E40F63BB}"/>
                  </a:ext>
                </a:extLst>
              </p:cNvPr>
              <p:cNvSpPr txBox="1"/>
              <p:nvPr/>
            </p:nvSpPr>
            <p:spPr>
              <a:xfrm>
                <a:off x="2551705" y="4498758"/>
                <a:ext cx="926897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ПО ИТОГАМ ПРЕДВАРИТЕЛЬНОГО МОНИТОРИНГА ОЦЕНКИ ЭФФЕКТИВНОСТИ РЕАЛИЗАЦИЯ </a:t>
                </a:r>
              </a:p>
              <a:p>
                <a:pPr algn="ctr"/>
                <a:r>
                  <a:rPr lang="ru-RU" sz="12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КОМИТЕТОМ МУНИЦИПАЛЬНОЙ ПРОГРАММЫ </a:t>
                </a:r>
                <a:r>
                  <a:rPr lang="ru-RU" sz="1200" b="1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В 2022 ГОДУ ПРИЗНАНА </a:t>
                </a:r>
                <a:r>
                  <a:rPr lang="ru-RU" sz="1400" b="1" dirty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ЭФФЕКТИВНОЙ</a:t>
                </a:r>
                <a:endParaRPr lang="ru-RU" sz="1200" b="1" dirty="0">
                  <a:solidFill>
                    <a:schemeClr val="accent4">
                      <a:lumMod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F0795521-6046-4663-9218-E2ACC6D65970}"/>
                  </a:ext>
                </a:extLst>
              </p:cNvPr>
              <p:cNvSpPr txBox="1"/>
              <p:nvPr/>
            </p:nvSpPr>
            <p:spPr>
              <a:xfrm>
                <a:off x="2551704" y="4151539"/>
                <a:ext cx="926897" cy="276999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endParaRPr lang="ko-KR" alt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E53D3B17-E7EF-4FA1-8107-580A8DC28FF6}"/>
                </a:ext>
              </a:extLst>
            </p:cNvPr>
            <p:cNvGrpSpPr/>
            <p:nvPr/>
          </p:nvGrpSpPr>
          <p:grpSpPr>
            <a:xfrm>
              <a:off x="6317852" y="4322024"/>
              <a:ext cx="2276181" cy="1347493"/>
              <a:chOff x="2551704" y="4151539"/>
              <a:chExt cx="926898" cy="1347493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C49408F8-D2F0-49B2-80A7-28A04970026A}"/>
                  </a:ext>
                </a:extLst>
              </p:cNvPr>
              <p:cNvSpPr txBox="1"/>
              <p:nvPr/>
            </p:nvSpPr>
            <p:spPr>
              <a:xfrm>
                <a:off x="2551705" y="4483369"/>
                <a:ext cx="926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ДОСТИГНУТЫ </a:t>
                </a:r>
                <a:r>
                  <a:rPr lang="ru-RU" b="1" dirty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12 ИЗ </a:t>
                </a:r>
                <a:r>
                  <a:rPr lang="ru-RU" b="1" dirty="0" smtClean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12 </a:t>
                </a:r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ЦЕЛЕВЫХ ПОКАЗАТЕЛЕЙ МУНИЦИПАЛЬНОЙ </a:t>
                </a:r>
                <a:r>
                  <a:rPr lang="ru-RU" sz="1400" b="1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ПРОГРАММЫ</a:t>
                </a:r>
                <a:endParaRPr lang="ru-RU" sz="1400" b="1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0461205D-E23C-40B1-9BCF-4E835D04BD1D}"/>
                  </a:ext>
                </a:extLst>
              </p:cNvPr>
              <p:cNvSpPr txBox="1"/>
              <p:nvPr/>
            </p:nvSpPr>
            <p:spPr>
              <a:xfrm>
                <a:off x="2551704" y="4151539"/>
                <a:ext cx="926897" cy="276999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endParaRPr lang="ko-KR" alt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xmlns="" id="{6140F76F-2DAE-4C2A-9794-0B4514381D73}"/>
                </a:ext>
              </a:extLst>
            </p:cNvPr>
            <p:cNvGrpSpPr/>
            <p:nvPr/>
          </p:nvGrpSpPr>
          <p:grpSpPr>
            <a:xfrm>
              <a:off x="3360160" y="4322024"/>
              <a:ext cx="2585800" cy="1348754"/>
              <a:chOff x="2487697" y="4151539"/>
              <a:chExt cx="1052980" cy="1348754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B7C68004-BA5C-4BF7-8B58-8A80B9A23265}"/>
                  </a:ext>
                </a:extLst>
              </p:cNvPr>
              <p:cNvSpPr txBox="1"/>
              <p:nvPr/>
            </p:nvSpPr>
            <p:spPr>
              <a:xfrm>
                <a:off x="2487697" y="4484630"/>
                <a:ext cx="105298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ИСПОЛНЕНИЕ ПО МУНИЦИПАЛЬНОЙ ПРОГРАММЕ СОСТАВИЛО </a:t>
                </a:r>
                <a:endPara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ru-RU" b="1" dirty="0" smtClean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270,7 </a:t>
                </a: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МЛН</a:t>
                </a:r>
                <a:r>
                  <a:rPr lang="ru-RU" sz="1400" b="1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РУБЛЕЙ = </a:t>
                </a:r>
                <a:r>
                  <a:rPr lang="ru-RU" b="1" dirty="0" smtClean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99,2</a:t>
                </a:r>
                <a:r>
                  <a:rPr lang="ru-RU" b="1" dirty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%</a:t>
                </a:r>
                <a:endParaRPr lang="ru-RU" sz="1400" b="1" dirty="0">
                  <a:solidFill>
                    <a:schemeClr val="accent4">
                      <a:lumMod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xmlns="" id="{F03B0576-A77C-4B12-99C5-02F1D38BDFF2}"/>
                  </a:ext>
                </a:extLst>
              </p:cNvPr>
              <p:cNvSpPr txBox="1"/>
              <p:nvPr/>
            </p:nvSpPr>
            <p:spPr>
              <a:xfrm>
                <a:off x="2551704" y="4151539"/>
                <a:ext cx="926897" cy="276999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endParaRPr lang="ko-KR" alt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xmlns="" id="{563A8508-F5D3-4950-9C91-1E2834C583B9}"/>
                </a:ext>
              </a:extLst>
            </p:cNvPr>
            <p:cNvGrpSpPr/>
            <p:nvPr/>
          </p:nvGrpSpPr>
          <p:grpSpPr>
            <a:xfrm>
              <a:off x="716834" y="4322024"/>
              <a:ext cx="2391520" cy="1525975"/>
              <a:chOff x="2551705" y="4151539"/>
              <a:chExt cx="973866" cy="1525975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E8F21C92-E2F5-4389-BADA-A7ED1BF24869}"/>
                  </a:ext>
                </a:extLst>
              </p:cNvPr>
              <p:cNvSpPr txBox="1"/>
              <p:nvPr/>
            </p:nvSpPr>
            <p:spPr>
              <a:xfrm>
                <a:off x="2551705" y="4507963"/>
                <a:ext cx="926897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ДОСТИЖЕНИЕ ЦЕЛЕЙ ОСУЩЕСТВЛЯЕТСЯ ПУТЕМ РЕШЕНИЯ ЗАДАЧ В РАМКАХ </a:t>
                </a:r>
                <a:r>
                  <a:rPr lang="ru-RU" sz="1400" b="1" dirty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ПОДПРОГРАММ</a:t>
                </a:r>
              </a:p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. 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9EBBB207-AB18-459F-BF34-1C7356B61CF0}"/>
                  </a:ext>
                </a:extLst>
              </p:cNvPr>
              <p:cNvSpPr txBox="1"/>
              <p:nvPr/>
            </p:nvSpPr>
            <p:spPr>
              <a:xfrm>
                <a:off x="2598674" y="4151539"/>
                <a:ext cx="926897" cy="276999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endParaRPr lang="ko-KR" alt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58" name="Заголовок 1"/>
          <p:cNvSpPr txBox="1">
            <a:spLocks/>
          </p:cNvSpPr>
          <p:nvPr/>
        </p:nvSpPr>
        <p:spPr>
          <a:xfrm>
            <a:off x="0" y="10644"/>
            <a:ext cx="1053285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253853" y="1375436"/>
            <a:ext cx="1111986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ЦЕЛЬ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ОБЕСПЕЧЕНИЕ УСЛОВИЙ ДЛЯ ИСПОЛНЕНИЯ РАСХОДНЫХ ОБЯЗАТЕЛЬСТВ 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ПОВЫШЕНИЕ КАЧЕСТВА УПРАВЛЕНИЯ ФИНАНСАМИ В ПОСЕЛЕНИЯХ РАЙОНА, ОБЕСПЕЧЕНИЕ ДОЛГОСРОЧНОГО РАЗВИТИЯ И УСТОЙЧИВОСТИ БЮДЖЕТНОЙ СИСТЕМЫ, ПОВЫШЕНИЕ КАЧЕСТВА УПРАВЛЕНИЯ МУНИЦИПАЛЬНЫМИ ФИНАНСАМИ 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70724"/>
            <a:ext cx="1087690" cy="1087690"/>
          </a:xfrm>
          <a:prstGeom prst="rect">
            <a:avLst/>
          </a:prstGeom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89415" y="149472"/>
            <a:ext cx="1256831" cy="129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5988" y="5887251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Прямоугольник 43"/>
          <p:cNvSpPr/>
          <p:nvPr/>
        </p:nvSpPr>
        <p:spPr>
          <a:xfrm>
            <a:off x="207034" y="250166"/>
            <a:ext cx="10377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РЕАЛИЗАЦИЯ МУНИЦИПАЛЬНОЙ ПРОГРАММЫ </a:t>
            </a: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«СОЗДАНИЕ УСЛОВИЙ ДЛЯ ЭФФЕКТИВНОГО УПРАВЛЕНИЯ </a:t>
            </a: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МУНИЦИПАЛЬНЫМИ ФИНАНСАМИ В БЕРЕЗОВСКОМ РАЙОНЕ»</a:t>
            </a:r>
            <a:endParaRPr lang="ru-RU" sz="20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07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216531" y="0"/>
            <a:ext cx="10709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РЕЗУЛЬТАТЫ ДЕЯТЕЛЬНОСТИ И ДОСТИЖЕНИЯ</a:t>
            </a:r>
            <a:endParaRPr lang="ru-RU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897751" y="4770332"/>
            <a:ext cx="97239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СРЕДСТВА НАПРАВЛЕНЫ НА СТРОИТЕЛЬСТВО, РЕКОНСТРУКЦИЮ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КАПИТАЛЬНЫЙ РЕМОНТ И РЕМОНТ ДОРОГ МЕСТНОГО ЗНАЧЕНИЯ ПОСЕЛЕНИЙ БЕРЕЗОВСКОГО РАЙОНА, НА ОБЕСПЕЧЕНИЕ ДОЛИ СОФИНАНСИРОВАНИЯ В РАМКАХ УЧАСТИЯ В ГОСУДАРСТВЕННЫХ ПРОГРАММАХ, НА ПРЕДОСТАВЛЕНИЕ СУБСИДИЙ В СФЕРЕ ЖКК И РАЗРАБОТКУ БРЕНДБУКА БЕРЕЗОВСКОГО РАЙОНА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07615" y="625120"/>
            <a:ext cx="10363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ОТЧЕТОМ ГОДУ РАЙОНУ ПРЕДОСТАВЛЕНА ФИНАНСОВАЯ ПОДДЕРЖКА В ВИДЕ ГРАНТОВ</a:t>
            </a:r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796151" y="3756018"/>
            <a:ext cx="950659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ЦЕЛЯХ РЕАЛИЗАЦИИ ОТДЕЛЬНЫХ ЗАДАЧ СОЦИАЛЬНО-ЭКОНОМИЧЕСКОГО РАЗВИТИЯ И СОЦИАЛЬНО ЗНАЧИМЫХ ПРОЕКТОВ ДЛЯ ЭФФЕКТИВНОГО РЕШЕНИЯ ВОПРОСОВ МЕСТНОГО ЗНАЧЕНИЯ –</a:t>
            </a:r>
          </a:p>
          <a:p>
            <a:pPr lvl="0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22,5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 РУБ.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760992" y="2002620"/>
            <a:ext cx="88859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РЕЗУЛЬТАТАМ ЭФФЕКТИВНОЙ РАБОТЫ И СТИМУЛИРОВАНИЯ РОСТА НАЛОГОВОГО ПОТЕНЦИАЛА, КАЧЕСТВА ПЛАНИРОВАНИЯ ДОХОДОВ И ПООЩРЕНИЕ МУНИЦИПАЛЬНОЙ УПРАВЛЕНЧЕСКОЙ КОМАНДЫ ЗА РЕЗУЛЬТАТЫ ЭФФЕКТИВНОЙ ДЕЯТЕЛЬНОСТИ СУБЪЕКТОВ РОССИЙСКОРЙ ФЕДЕРАЦИИ И ВХОДЯЩИХ В ИХ СОСТАВ МУНИЦИПАЛЬНЫХ ОБРАЗОВАНИЙ  - </a:t>
            </a:r>
          </a:p>
          <a:p>
            <a:r>
              <a:rPr lang="ru-RU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8,5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МЛН. РУБ.</a:t>
            </a:r>
          </a:p>
          <a:p>
            <a:endParaRPr lang="ru-RU" sz="16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178" y="2221594"/>
            <a:ext cx="860530" cy="860530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178" y="3757262"/>
            <a:ext cx="860530" cy="8605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265" y="4794151"/>
            <a:ext cx="611756" cy="611756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83900" y="0"/>
            <a:ext cx="1308100" cy="134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0359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157;p21"/>
          <p:cNvSpPr txBox="1">
            <a:spLocks/>
          </p:cNvSpPr>
          <p:nvPr/>
        </p:nvSpPr>
        <p:spPr>
          <a:xfrm>
            <a:off x="1234245" y="2293607"/>
            <a:ext cx="10291818" cy="82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rtl="0"/>
            <a:r>
              <a:rPr lang="ru-RU" sz="4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БЛАГОДАРИМ ЗА ВНИМАНИЕ.</a:t>
            </a:r>
            <a:endParaRPr lang="ru-RU" sz="4400" b="1" kern="0" dirty="0">
              <a:solidFill>
                <a:srgbClr val="00206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307" name="Google Shape;158;p21"/>
          <p:cNvSpPr txBox="1">
            <a:spLocks/>
          </p:cNvSpPr>
          <p:nvPr/>
        </p:nvSpPr>
        <p:spPr>
          <a:xfrm>
            <a:off x="6650024" y="4936007"/>
            <a:ext cx="514516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ИНФОРМАЦИЯ ПОДГОТОВЛЕНА </a:t>
            </a:r>
          </a:p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КОМИТЕТОМ ПО ФИНАНСАМ </a:t>
            </a:r>
          </a:p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АДМИНИСТРАЦИИ </a:t>
            </a: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БЕРЕЗОВСКОГО РАЙОНА,</a:t>
            </a:r>
          </a:p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  <a:sym typeface="Times New Roman"/>
              </a:rPr>
              <a:t>ПГТ. БЕРЕЗОВО, 2023</a:t>
            </a:r>
            <a:endParaRPr lang="ru-RU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endParaRPr lang="ru-RU" sz="1200" b="1" dirty="0"/>
          </a:p>
        </p:txBody>
      </p:sp>
      <p:pic>
        <p:nvPicPr>
          <p:cNvPr id="1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46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41000" y="190499"/>
            <a:ext cx="1447800" cy="148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16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3831</TotalTime>
  <Words>1645</Words>
  <Application>Microsoft Office PowerPoint</Application>
  <PresentationFormat>Произвольный</PresentationFormat>
  <Paragraphs>213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Cover and End Slide Master</vt:lpstr>
      <vt:lpstr>Contents Slide Master</vt:lpstr>
      <vt:lpstr>Section Break Slide Master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gelver</cp:lastModifiedBy>
  <cp:revision>355</cp:revision>
  <cp:lastPrinted>2023-03-20T07:38:52Z</cp:lastPrinted>
  <dcterms:created xsi:type="dcterms:W3CDTF">2019-01-14T06:35:35Z</dcterms:created>
  <dcterms:modified xsi:type="dcterms:W3CDTF">2023-03-21T04:27:28Z</dcterms:modified>
</cp:coreProperties>
</file>